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83" r:id="rId4"/>
    <p:sldId id="292" r:id="rId5"/>
    <p:sldId id="287" r:id="rId6"/>
    <p:sldId id="290" r:id="rId7"/>
    <p:sldId id="288" r:id="rId8"/>
    <p:sldId id="289" r:id="rId9"/>
    <p:sldId id="294" r:id="rId10"/>
    <p:sldId id="293" r:id="rId11"/>
    <p:sldId id="296" r:id="rId12"/>
    <p:sldId id="297" r:id="rId13"/>
    <p:sldId id="298" r:id="rId14"/>
    <p:sldId id="299" r:id="rId15"/>
    <p:sldId id="301" r:id="rId16"/>
    <p:sldId id="286" r:id="rId17"/>
    <p:sldId id="281" r:id="rId18"/>
  </p:sldIdLst>
  <p:sldSz cx="12192000" cy="6858000"/>
  <p:notesSz cx="6858000" cy="9144000"/>
  <p:defaultText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A6C84"/>
    <a:srgbClr val="7E7398"/>
    <a:srgbClr val="687596"/>
    <a:srgbClr val="547580"/>
    <a:srgbClr val="82D5FE"/>
    <a:srgbClr val="561B64"/>
    <a:srgbClr val="333333"/>
    <a:srgbClr val="FEFFFF"/>
    <a:srgbClr val="F8F9FA"/>
    <a:srgbClr val="FFFE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DD32035-DB6E-4C5E-99A1-E0CA44970737}" v="118" dt="2020-09-25T12:30:16.36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6D9F66E-5EB9-4882-86FB-DCBF35E3C3E4}" styleName="Medium Style 4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solidFill>
            <a:schemeClr val="accent6">
              <a:tint val="20000"/>
            </a:schemeClr>
          </a:solidFill>
        </a:fill>
      </a:tcStyle>
    </a:wholeTbl>
    <a:band1H>
      <a:tcStyle>
        <a:tcBdr/>
        <a:fill>
          <a:solidFill>
            <a:schemeClr val="accent6">
              <a:tint val="40000"/>
            </a:schemeClr>
          </a:solidFill>
        </a:fill>
      </a:tcStyle>
    </a:band1H>
    <a:band1V>
      <a:tcStyle>
        <a:tcBdr/>
        <a:fill>
          <a:solidFill>
            <a:schemeClr val="accent6">
              <a:tint val="40000"/>
            </a:schemeClr>
          </a:solidFill>
        </a:fill>
      </a:tcStyle>
    </a:band1V>
    <a:lastCol>
      <a:tcTxStyle b="on"/>
      <a:tcStyle>
        <a:tcBdr/>
      </a:tcStyle>
    </a:lastCol>
    <a:firstCol>
      <a:tcTxStyle b="on"/>
      <a:tcStyle>
        <a:tcBdr/>
      </a:tcStyle>
    </a:firstCol>
    <a:lastRow>
      <a:tcTxStyle b="on"/>
      <a:tcStyle>
        <a:tcBdr>
          <a:top>
            <a:ln w="25400" cmpd="sng">
              <a:solidFill>
                <a:schemeClr val="accent6"/>
              </a:solidFill>
            </a:ln>
          </a:top>
        </a:tcBdr>
        <a:fill>
          <a:solidFill>
            <a:schemeClr val="accent6">
              <a:tint val="20000"/>
            </a:schemeClr>
          </a:solidFill>
        </a:fill>
      </a:tcStyle>
    </a:lastRow>
    <a:firstRow>
      <a:tcTxStyle b="on"/>
      <a:tcStyle>
        <a:tcBdr/>
        <a:fill>
          <a:solidFill>
            <a:schemeClr val="accent6">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21"/>
    <p:restoredTop sz="71837"/>
  </p:normalViewPr>
  <p:slideViewPr>
    <p:cSldViewPr snapToGrid="0">
      <p:cViewPr varScale="1">
        <p:scale>
          <a:sx n="82" d="100"/>
          <a:sy n="82" d="100"/>
        </p:scale>
        <p:origin x="1956"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6/11/relationships/changesInfo" Target="changesInfos/changesInfo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is Mañez" userId="c84d000301b07f23" providerId="LiveId" clId="{7DD32035-DB6E-4C5E-99A1-E0CA44970737}"/>
    <pc:docChg chg="undo custSel mod addSld delSld modSld sldOrd modMainMaster">
      <pc:chgData name="Luis Mañez" userId="c84d000301b07f23" providerId="LiveId" clId="{7DD32035-DB6E-4C5E-99A1-E0CA44970737}" dt="2020-09-26T18:03:28.031" v="3816" actId="47"/>
      <pc:docMkLst>
        <pc:docMk/>
      </pc:docMkLst>
      <pc:sldChg chg="modSp mod">
        <pc:chgData name="Luis Mañez" userId="c84d000301b07f23" providerId="LiveId" clId="{7DD32035-DB6E-4C5E-99A1-E0CA44970737}" dt="2020-09-24T14:16:26.574" v="38" actId="20577"/>
        <pc:sldMkLst>
          <pc:docMk/>
          <pc:sldMk cId="1917610916" sldId="256"/>
        </pc:sldMkLst>
        <pc:spChg chg="mod">
          <ac:chgData name="Luis Mañez" userId="c84d000301b07f23" providerId="LiveId" clId="{7DD32035-DB6E-4C5E-99A1-E0CA44970737}" dt="2020-09-24T14:16:10.175" v="10" actId="20577"/>
          <ac:spMkLst>
            <pc:docMk/>
            <pc:sldMk cId="1917610916" sldId="256"/>
            <ac:spMk id="7" creationId="{BF3D0B16-54D2-4B04-B9E5-587A4B429FB0}"/>
          </ac:spMkLst>
        </pc:spChg>
        <pc:spChg chg="mod">
          <ac:chgData name="Luis Mañez" userId="c84d000301b07f23" providerId="LiveId" clId="{7DD32035-DB6E-4C5E-99A1-E0CA44970737}" dt="2020-09-24T14:16:20.490" v="29" actId="20577"/>
          <ac:spMkLst>
            <pc:docMk/>
            <pc:sldMk cId="1917610916" sldId="256"/>
            <ac:spMk id="8" creationId="{2F707A79-631D-4BCB-9292-933CCC3620A0}"/>
          </ac:spMkLst>
        </pc:spChg>
        <pc:spChg chg="mod">
          <ac:chgData name="Luis Mañez" userId="c84d000301b07f23" providerId="LiveId" clId="{7DD32035-DB6E-4C5E-99A1-E0CA44970737}" dt="2020-09-24T14:16:26.574" v="38" actId="20577"/>
          <ac:spMkLst>
            <pc:docMk/>
            <pc:sldMk cId="1917610916" sldId="256"/>
            <ac:spMk id="11" creationId="{E7F6AFB6-20C3-4BCF-B654-8D2757EE233F}"/>
          </ac:spMkLst>
        </pc:spChg>
        <pc:spChg chg="mod">
          <ac:chgData name="Luis Mañez" userId="c84d000301b07f23" providerId="LiveId" clId="{7DD32035-DB6E-4C5E-99A1-E0CA44970737}" dt="2020-09-24T14:16:01.486" v="0" actId="20577"/>
          <ac:spMkLst>
            <pc:docMk/>
            <pc:sldMk cId="1917610916" sldId="256"/>
            <ac:spMk id="12" creationId="{9711B393-719D-409E-8EB2-E7DF14C1357A}"/>
          </ac:spMkLst>
        </pc:spChg>
      </pc:sldChg>
      <pc:sldChg chg="addSp delSp modSp add mod ord setBg chgLayout">
        <pc:chgData name="Luis Mañez" userId="c84d000301b07f23" providerId="LiveId" clId="{7DD32035-DB6E-4C5E-99A1-E0CA44970737}" dt="2020-09-24T14:50:16.252" v="85"/>
        <pc:sldMkLst>
          <pc:docMk/>
          <pc:sldMk cId="428841483" sldId="272"/>
        </pc:sldMkLst>
        <pc:spChg chg="add del mod ord">
          <ac:chgData name="Luis Mañez" userId="c84d000301b07f23" providerId="LiveId" clId="{7DD32035-DB6E-4C5E-99A1-E0CA44970737}" dt="2020-09-24T14:23:05.681" v="45" actId="700"/>
          <ac:spMkLst>
            <pc:docMk/>
            <pc:sldMk cId="428841483" sldId="272"/>
            <ac:spMk id="2" creationId="{0B9EADF6-D2D3-47D0-A8D2-A647B6330954}"/>
          </ac:spMkLst>
        </pc:spChg>
        <pc:spChg chg="mod ord">
          <ac:chgData name="Luis Mañez" userId="c84d000301b07f23" providerId="LiveId" clId="{7DD32035-DB6E-4C5E-99A1-E0CA44970737}" dt="2020-09-24T14:48:01.489" v="62" actId="207"/>
          <ac:spMkLst>
            <pc:docMk/>
            <pc:sldMk cId="428841483" sldId="272"/>
            <ac:spMk id="3" creationId="{A7F8F39D-1835-4709-854E-66AA198238A0}"/>
          </ac:spMkLst>
        </pc:spChg>
        <pc:spChg chg="mod ord">
          <ac:chgData name="Luis Mañez" userId="c84d000301b07f23" providerId="LiveId" clId="{7DD32035-DB6E-4C5E-99A1-E0CA44970737}" dt="2020-09-24T14:48:11.991" v="72" actId="207"/>
          <ac:spMkLst>
            <pc:docMk/>
            <pc:sldMk cId="428841483" sldId="272"/>
            <ac:spMk id="4" creationId="{A52516C0-AD6A-4C1D-A7DC-C5CA91398205}"/>
          </ac:spMkLst>
        </pc:spChg>
        <pc:spChg chg="mod ord">
          <ac:chgData name="Luis Mañez" userId="c84d000301b07f23" providerId="LiveId" clId="{7DD32035-DB6E-4C5E-99A1-E0CA44970737}" dt="2020-09-24T14:48:11.991" v="72" actId="207"/>
          <ac:spMkLst>
            <pc:docMk/>
            <pc:sldMk cId="428841483" sldId="272"/>
            <ac:spMk id="5" creationId="{A234C6A6-BF35-4585-BDF7-CE45666F9FAC}"/>
          </ac:spMkLst>
        </pc:spChg>
        <pc:spChg chg="mod ord">
          <ac:chgData name="Luis Mañez" userId="c84d000301b07f23" providerId="LiveId" clId="{7DD32035-DB6E-4C5E-99A1-E0CA44970737}" dt="2020-09-24T14:48:11.991" v="72" actId="207"/>
          <ac:spMkLst>
            <pc:docMk/>
            <pc:sldMk cId="428841483" sldId="272"/>
            <ac:spMk id="6" creationId="{60B12384-1066-45C7-AFED-AF01D0FC097C}"/>
          </ac:spMkLst>
        </pc:spChg>
        <pc:spChg chg="mod ord">
          <ac:chgData name="Luis Mañez" userId="c84d000301b07f23" providerId="LiveId" clId="{7DD32035-DB6E-4C5E-99A1-E0CA44970737}" dt="2020-09-24T14:48:11.991" v="72" actId="207"/>
          <ac:spMkLst>
            <pc:docMk/>
            <pc:sldMk cId="428841483" sldId="272"/>
            <ac:spMk id="7" creationId="{5B9E764A-48E6-4703-BB5F-ED13B12E5F87}"/>
          </ac:spMkLst>
        </pc:spChg>
        <pc:spChg chg="mod ord">
          <ac:chgData name="Luis Mañez" userId="c84d000301b07f23" providerId="LiveId" clId="{7DD32035-DB6E-4C5E-99A1-E0CA44970737}" dt="2020-09-24T14:48:11.991" v="72" actId="207"/>
          <ac:spMkLst>
            <pc:docMk/>
            <pc:sldMk cId="428841483" sldId="272"/>
            <ac:spMk id="8" creationId="{82A8B7F9-8CFE-4276-B54F-B8F97AB420D5}"/>
          </ac:spMkLst>
        </pc:spChg>
        <pc:spChg chg="mod ord">
          <ac:chgData name="Luis Mañez" userId="c84d000301b07f23" providerId="LiveId" clId="{7DD32035-DB6E-4C5E-99A1-E0CA44970737}" dt="2020-09-24T14:48:56.081" v="81" actId="20577"/>
          <ac:spMkLst>
            <pc:docMk/>
            <pc:sldMk cId="428841483" sldId="272"/>
            <ac:spMk id="9" creationId="{8AB15FB1-73A7-4779-A166-EAAC756A6976}"/>
          </ac:spMkLst>
        </pc:spChg>
        <pc:spChg chg="add del mod">
          <ac:chgData name="Luis Mañez" userId="c84d000301b07f23" providerId="LiveId" clId="{7DD32035-DB6E-4C5E-99A1-E0CA44970737}" dt="2020-09-24T14:24:23.664" v="46"/>
          <ac:spMkLst>
            <pc:docMk/>
            <pc:sldMk cId="428841483" sldId="272"/>
            <ac:spMk id="12" creationId="{1B2E80CD-364C-419E-8DA9-06D149605452}"/>
          </ac:spMkLst>
        </pc:spChg>
        <pc:spChg chg="add del mod">
          <ac:chgData name="Luis Mañez" userId="c84d000301b07f23" providerId="LiveId" clId="{7DD32035-DB6E-4C5E-99A1-E0CA44970737}" dt="2020-09-24T14:24:23.664" v="46"/>
          <ac:spMkLst>
            <pc:docMk/>
            <pc:sldMk cId="428841483" sldId="272"/>
            <ac:spMk id="14" creationId="{3C4EF93E-E9A7-47A5-9027-8F3287196BA5}"/>
          </ac:spMkLst>
        </pc:spChg>
        <pc:spChg chg="add del mod">
          <ac:chgData name="Luis Mañez" userId="c84d000301b07f23" providerId="LiveId" clId="{7DD32035-DB6E-4C5E-99A1-E0CA44970737}" dt="2020-09-24T14:24:23.664" v="46"/>
          <ac:spMkLst>
            <pc:docMk/>
            <pc:sldMk cId="428841483" sldId="272"/>
            <ac:spMk id="15" creationId="{7D105888-D08A-42FA-9BE1-90DF6872AEE8}"/>
          </ac:spMkLst>
        </pc:spChg>
        <pc:spChg chg="add del mod">
          <ac:chgData name="Luis Mañez" userId="c84d000301b07f23" providerId="LiveId" clId="{7DD32035-DB6E-4C5E-99A1-E0CA44970737}" dt="2020-09-24T14:24:23.664" v="46"/>
          <ac:spMkLst>
            <pc:docMk/>
            <pc:sldMk cId="428841483" sldId="272"/>
            <ac:spMk id="16" creationId="{41E5CF45-662B-45C2-A330-02A69191F3C7}"/>
          </ac:spMkLst>
        </pc:spChg>
        <pc:spChg chg="add del mod">
          <ac:chgData name="Luis Mañez" userId="c84d000301b07f23" providerId="LiveId" clId="{7DD32035-DB6E-4C5E-99A1-E0CA44970737}" dt="2020-09-24T14:24:23.664" v="46"/>
          <ac:spMkLst>
            <pc:docMk/>
            <pc:sldMk cId="428841483" sldId="272"/>
            <ac:spMk id="17" creationId="{25772E03-6E3C-414E-BF88-F678B34DF544}"/>
          </ac:spMkLst>
        </pc:spChg>
        <pc:spChg chg="add del mod">
          <ac:chgData name="Luis Mañez" userId="c84d000301b07f23" providerId="LiveId" clId="{7DD32035-DB6E-4C5E-99A1-E0CA44970737}" dt="2020-09-24T14:24:23.664" v="46"/>
          <ac:spMkLst>
            <pc:docMk/>
            <pc:sldMk cId="428841483" sldId="272"/>
            <ac:spMk id="18" creationId="{4AFE1A17-8845-4938-A3AA-EBC4B959B85A}"/>
          </ac:spMkLst>
        </pc:spChg>
        <pc:spChg chg="add del mod">
          <ac:chgData name="Luis Mañez" userId="c84d000301b07f23" providerId="LiveId" clId="{7DD32035-DB6E-4C5E-99A1-E0CA44970737}" dt="2020-09-24T14:24:23.664" v="46"/>
          <ac:spMkLst>
            <pc:docMk/>
            <pc:sldMk cId="428841483" sldId="272"/>
            <ac:spMk id="19" creationId="{1FBFF0C2-657F-46D9-96BB-0696A283A033}"/>
          </ac:spMkLst>
        </pc:spChg>
        <pc:spChg chg="add del mod">
          <ac:chgData name="Luis Mañez" userId="c84d000301b07f23" providerId="LiveId" clId="{7DD32035-DB6E-4C5E-99A1-E0CA44970737}" dt="2020-09-24T14:24:23.664" v="46"/>
          <ac:spMkLst>
            <pc:docMk/>
            <pc:sldMk cId="428841483" sldId="272"/>
            <ac:spMk id="20" creationId="{82340A53-9881-462B-A04A-66CA368AA8FA}"/>
          </ac:spMkLst>
        </pc:spChg>
        <pc:spChg chg="add del mod">
          <ac:chgData name="Luis Mañez" userId="c84d000301b07f23" providerId="LiveId" clId="{7DD32035-DB6E-4C5E-99A1-E0CA44970737}" dt="2020-09-24T14:24:31.536" v="47"/>
          <ac:spMkLst>
            <pc:docMk/>
            <pc:sldMk cId="428841483" sldId="272"/>
            <ac:spMk id="21" creationId="{21DD8F41-851E-4CAB-86CC-6A59C5AC35DD}"/>
          </ac:spMkLst>
        </pc:spChg>
        <pc:spChg chg="add del mod">
          <ac:chgData name="Luis Mañez" userId="c84d000301b07f23" providerId="LiveId" clId="{7DD32035-DB6E-4C5E-99A1-E0CA44970737}" dt="2020-09-24T14:24:31.536" v="47"/>
          <ac:spMkLst>
            <pc:docMk/>
            <pc:sldMk cId="428841483" sldId="272"/>
            <ac:spMk id="22" creationId="{2F259116-95E6-46E9-B5F7-F038648BE3E9}"/>
          </ac:spMkLst>
        </pc:spChg>
        <pc:spChg chg="add del mod">
          <ac:chgData name="Luis Mañez" userId="c84d000301b07f23" providerId="LiveId" clId="{7DD32035-DB6E-4C5E-99A1-E0CA44970737}" dt="2020-09-24T14:24:31.536" v="47"/>
          <ac:spMkLst>
            <pc:docMk/>
            <pc:sldMk cId="428841483" sldId="272"/>
            <ac:spMk id="23" creationId="{505AE2E7-3A77-4904-B042-5EDB717AB9FE}"/>
          </ac:spMkLst>
        </pc:spChg>
        <pc:spChg chg="add del mod">
          <ac:chgData name="Luis Mañez" userId="c84d000301b07f23" providerId="LiveId" clId="{7DD32035-DB6E-4C5E-99A1-E0CA44970737}" dt="2020-09-24T14:24:31.536" v="47"/>
          <ac:spMkLst>
            <pc:docMk/>
            <pc:sldMk cId="428841483" sldId="272"/>
            <ac:spMk id="24" creationId="{8ACA68F9-F122-4F2B-81B1-F681C2E99E8C}"/>
          </ac:spMkLst>
        </pc:spChg>
        <pc:spChg chg="add del mod">
          <ac:chgData name="Luis Mañez" userId="c84d000301b07f23" providerId="LiveId" clId="{7DD32035-DB6E-4C5E-99A1-E0CA44970737}" dt="2020-09-24T14:24:31.536" v="47"/>
          <ac:spMkLst>
            <pc:docMk/>
            <pc:sldMk cId="428841483" sldId="272"/>
            <ac:spMk id="25" creationId="{19B60D19-144F-4534-A57F-16B0933405DB}"/>
          </ac:spMkLst>
        </pc:spChg>
        <pc:spChg chg="add del mod">
          <ac:chgData name="Luis Mañez" userId="c84d000301b07f23" providerId="LiveId" clId="{7DD32035-DB6E-4C5E-99A1-E0CA44970737}" dt="2020-09-24T14:24:31.536" v="47"/>
          <ac:spMkLst>
            <pc:docMk/>
            <pc:sldMk cId="428841483" sldId="272"/>
            <ac:spMk id="26" creationId="{61E29EE0-FD64-4703-9985-42B5595D7E96}"/>
          </ac:spMkLst>
        </pc:spChg>
        <pc:spChg chg="add del mod">
          <ac:chgData name="Luis Mañez" userId="c84d000301b07f23" providerId="LiveId" clId="{7DD32035-DB6E-4C5E-99A1-E0CA44970737}" dt="2020-09-24T14:24:31.536" v="47"/>
          <ac:spMkLst>
            <pc:docMk/>
            <pc:sldMk cId="428841483" sldId="272"/>
            <ac:spMk id="27" creationId="{D8B52D3F-628E-4F8F-B08E-2C86452A2BB6}"/>
          </ac:spMkLst>
        </pc:spChg>
        <pc:spChg chg="add del mod">
          <ac:chgData name="Luis Mañez" userId="c84d000301b07f23" providerId="LiveId" clId="{7DD32035-DB6E-4C5E-99A1-E0CA44970737}" dt="2020-09-24T14:24:31.536" v="47"/>
          <ac:spMkLst>
            <pc:docMk/>
            <pc:sldMk cId="428841483" sldId="272"/>
            <ac:spMk id="28" creationId="{EF080DFC-823C-4F6A-97DC-2917B28FCF0B}"/>
          </ac:spMkLst>
        </pc:spChg>
        <pc:picChg chg="mod ord">
          <ac:chgData name="Luis Mañez" userId="c84d000301b07f23" providerId="LiveId" clId="{7DD32035-DB6E-4C5E-99A1-E0CA44970737}" dt="2020-09-24T14:48:31.094" v="73" actId="207"/>
          <ac:picMkLst>
            <pc:docMk/>
            <pc:sldMk cId="428841483" sldId="272"/>
            <ac:picMk id="11" creationId="{A1708841-E9DA-4002-BEF8-B4D14B05D0D4}"/>
          </ac:picMkLst>
        </pc:picChg>
      </pc:sldChg>
      <pc:sldChg chg="ord">
        <pc:chgData name="Luis Mañez" userId="c84d000301b07f23" providerId="LiveId" clId="{7DD32035-DB6E-4C5E-99A1-E0CA44970737}" dt="2020-09-24T14:50:09.804" v="83"/>
        <pc:sldMkLst>
          <pc:docMk/>
          <pc:sldMk cId="3785748605" sldId="283"/>
        </pc:sldMkLst>
      </pc:sldChg>
      <pc:sldChg chg="new del">
        <pc:chgData name="Luis Mañez" userId="c84d000301b07f23" providerId="LiveId" clId="{7DD32035-DB6E-4C5E-99A1-E0CA44970737}" dt="2020-09-24T14:53:18.026" v="87" actId="47"/>
        <pc:sldMkLst>
          <pc:docMk/>
          <pc:sldMk cId="1238238957" sldId="287"/>
        </pc:sldMkLst>
      </pc:sldChg>
      <pc:sldChg chg="addSp delSp modSp new mod setBg">
        <pc:chgData name="Luis Mañez" userId="c84d000301b07f23" providerId="LiveId" clId="{7DD32035-DB6E-4C5E-99A1-E0CA44970737}" dt="2020-09-24T14:59:01.059" v="212" actId="1037"/>
        <pc:sldMkLst>
          <pc:docMk/>
          <pc:sldMk cId="1414350162" sldId="287"/>
        </pc:sldMkLst>
        <pc:spChg chg="del">
          <ac:chgData name="Luis Mañez" userId="c84d000301b07f23" providerId="LiveId" clId="{7DD32035-DB6E-4C5E-99A1-E0CA44970737}" dt="2020-09-24T14:53:34.027" v="91" actId="478"/>
          <ac:spMkLst>
            <pc:docMk/>
            <pc:sldMk cId="1414350162" sldId="287"/>
            <ac:spMk id="2" creationId="{642A2053-8D37-4F0B-935E-5F9252FAF1D0}"/>
          </ac:spMkLst>
        </pc:spChg>
        <pc:spChg chg="del">
          <ac:chgData name="Luis Mañez" userId="c84d000301b07f23" providerId="LiveId" clId="{7DD32035-DB6E-4C5E-99A1-E0CA44970737}" dt="2020-09-24T14:53:34.027" v="91" actId="478"/>
          <ac:spMkLst>
            <pc:docMk/>
            <pc:sldMk cId="1414350162" sldId="287"/>
            <ac:spMk id="3" creationId="{A14AA008-E199-442A-A67D-A9BE551098EA}"/>
          </ac:spMkLst>
        </pc:spChg>
        <pc:spChg chg="add del">
          <ac:chgData name="Luis Mañez" userId="c84d000301b07f23" providerId="LiveId" clId="{7DD32035-DB6E-4C5E-99A1-E0CA44970737}" dt="2020-09-24T14:54:07.847" v="94" actId="22"/>
          <ac:spMkLst>
            <pc:docMk/>
            <pc:sldMk cId="1414350162" sldId="287"/>
            <ac:spMk id="5" creationId="{3459E721-8DCE-44FD-B0E4-7F461F4081CD}"/>
          </ac:spMkLst>
        </pc:spChg>
        <pc:spChg chg="add mod">
          <ac:chgData name="Luis Mañez" userId="c84d000301b07f23" providerId="LiveId" clId="{7DD32035-DB6E-4C5E-99A1-E0CA44970737}" dt="2020-09-24T14:59:01.059" v="212" actId="1037"/>
          <ac:spMkLst>
            <pc:docMk/>
            <pc:sldMk cId="1414350162" sldId="287"/>
            <ac:spMk id="7" creationId="{1A39AE69-1EFA-42F7-85E1-CCB1D4225A36}"/>
          </ac:spMkLst>
        </pc:spChg>
        <pc:spChg chg="add del">
          <ac:chgData name="Luis Mañez" userId="c84d000301b07f23" providerId="LiveId" clId="{7DD32035-DB6E-4C5E-99A1-E0CA44970737}" dt="2020-09-24T14:56:41.300" v="112" actId="22"/>
          <ac:spMkLst>
            <pc:docMk/>
            <pc:sldMk cId="1414350162" sldId="287"/>
            <ac:spMk id="9" creationId="{081ACD56-0384-44F3-84D7-A7C6437DEA31}"/>
          </ac:spMkLst>
        </pc:spChg>
        <pc:spChg chg="add mod">
          <ac:chgData name="Luis Mañez" userId="c84d000301b07f23" providerId="LiveId" clId="{7DD32035-DB6E-4C5E-99A1-E0CA44970737}" dt="2020-09-24T14:57:59.872" v="164" actId="1036"/>
          <ac:spMkLst>
            <pc:docMk/>
            <pc:sldMk cId="1414350162" sldId="287"/>
            <ac:spMk id="11" creationId="{028EC8A1-7C84-4C24-A2D9-DF71CA9E0E4E}"/>
          </ac:spMkLst>
        </pc:spChg>
      </pc:sldChg>
      <pc:sldChg chg="add del setBg">
        <pc:chgData name="Luis Mañez" userId="c84d000301b07f23" providerId="LiveId" clId="{7DD32035-DB6E-4C5E-99A1-E0CA44970737}" dt="2020-09-24T14:53:27.549" v="89"/>
        <pc:sldMkLst>
          <pc:docMk/>
          <pc:sldMk cId="3995785558" sldId="287"/>
        </pc:sldMkLst>
      </pc:sldChg>
      <pc:sldChg chg="addSp modSp new mod setBg">
        <pc:chgData name="Luis Mañez" userId="c84d000301b07f23" providerId="LiveId" clId="{7DD32035-DB6E-4C5E-99A1-E0CA44970737}" dt="2020-09-24T18:43:17.756" v="241" actId="20577"/>
        <pc:sldMkLst>
          <pc:docMk/>
          <pc:sldMk cId="3233207910" sldId="288"/>
        </pc:sldMkLst>
        <pc:spChg chg="mod">
          <ac:chgData name="Luis Mañez" userId="c84d000301b07f23" providerId="LiveId" clId="{7DD32035-DB6E-4C5E-99A1-E0CA44970737}" dt="2020-09-24T18:43:17.756" v="241" actId="20577"/>
          <ac:spMkLst>
            <pc:docMk/>
            <pc:sldMk cId="3233207910" sldId="288"/>
            <ac:spMk id="2" creationId="{829FCBB4-34A8-462F-A784-E75FC0091FB4}"/>
          </ac:spMkLst>
        </pc:spChg>
        <pc:spChg chg="add">
          <ac:chgData name="Luis Mañez" userId="c84d000301b07f23" providerId="LiveId" clId="{7DD32035-DB6E-4C5E-99A1-E0CA44970737}" dt="2020-09-24T18:43:07.290" v="217" actId="26606"/>
          <ac:spMkLst>
            <pc:docMk/>
            <pc:sldMk cId="3233207910" sldId="288"/>
            <ac:spMk id="9" creationId="{53F29798-D584-4792-9B62-3F5F5C36D619}"/>
          </ac:spMkLst>
        </pc:spChg>
        <pc:picChg chg="add mod">
          <ac:chgData name="Luis Mañez" userId="c84d000301b07f23" providerId="LiveId" clId="{7DD32035-DB6E-4C5E-99A1-E0CA44970737}" dt="2020-09-24T18:43:07.290" v="217" actId="26606"/>
          <ac:picMkLst>
            <pc:docMk/>
            <pc:sldMk cId="3233207910" sldId="288"/>
            <ac:picMk id="4" creationId="{EBAD50A7-193C-43C5-8D88-DE110BC799CE}"/>
          </ac:picMkLst>
        </pc:picChg>
      </pc:sldChg>
      <pc:sldChg chg="addSp delSp modSp add mod setBg delDesignElem">
        <pc:chgData name="Luis Mañez" userId="c84d000301b07f23" providerId="LiveId" clId="{7DD32035-DB6E-4C5E-99A1-E0CA44970737}" dt="2020-09-24T18:49:55.190" v="307" actId="1036"/>
        <pc:sldMkLst>
          <pc:docMk/>
          <pc:sldMk cId="3149777881" sldId="289"/>
        </pc:sldMkLst>
        <pc:spChg chg="mod">
          <ac:chgData name="Luis Mañez" userId="c84d000301b07f23" providerId="LiveId" clId="{7DD32035-DB6E-4C5E-99A1-E0CA44970737}" dt="2020-09-24T18:44:58.215" v="261" actId="20577"/>
          <ac:spMkLst>
            <pc:docMk/>
            <pc:sldMk cId="3149777881" sldId="289"/>
            <ac:spMk id="2" creationId="{829FCBB4-34A8-462F-A784-E75FC0091FB4}"/>
          </ac:spMkLst>
        </pc:spChg>
        <pc:spChg chg="add">
          <ac:chgData name="Luis Mañez" userId="c84d000301b07f23" providerId="LiveId" clId="{7DD32035-DB6E-4C5E-99A1-E0CA44970737}" dt="2020-09-24T18:44:43.459" v="244" actId="26606"/>
          <ac:spMkLst>
            <pc:docMk/>
            <pc:sldMk cId="3149777881" sldId="289"/>
            <ac:spMk id="6" creationId="{53F29798-D584-4792-9B62-3F5F5C36D619}"/>
          </ac:spMkLst>
        </pc:spChg>
        <pc:spChg chg="add del">
          <ac:chgData name="Luis Mañez" userId="c84d000301b07f23" providerId="LiveId" clId="{7DD32035-DB6E-4C5E-99A1-E0CA44970737}" dt="2020-09-24T18:45:13.705" v="263" actId="22"/>
          <ac:spMkLst>
            <pc:docMk/>
            <pc:sldMk cId="3149777881" sldId="289"/>
            <ac:spMk id="7" creationId="{A6B0D665-18A3-43D5-874D-683E54FF42F3}"/>
          </ac:spMkLst>
        </pc:spChg>
        <pc:spChg chg="del">
          <ac:chgData name="Luis Mañez" userId="c84d000301b07f23" providerId="LiveId" clId="{7DD32035-DB6E-4C5E-99A1-E0CA44970737}" dt="2020-09-24T18:44:37.904" v="243"/>
          <ac:spMkLst>
            <pc:docMk/>
            <pc:sldMk cId="3149777881" sldId="289"/>
            <ac:spMk id="9" creationId="{53F29798-D584-4792-9B62-3F5F5C36D619}"/>
          </ac:spMkLst>
        </pc:spChg>
        <pc:spChg chg="add mod">
          <ac:chgData name="Luis Mañez" userId="c84d000301b07f23" providerId="LiveId" clId="{7DD32035-DB6E-4C5E-99A1-E0CA44970737}" dt="2020-09-24T18:49:55.190" v="307" actId="1036"/>
          <ac:spMkLst>
            <pc:docMk/>
            <pc:sldMk cId="3149777881" sldId="289"/>
            <ac:spMk id="10" creationId="{375764BF-EC4E-4833-A1D0-138D765A1DF4}"/>
          </ac:spMkLst>
        </pc:spChg>
        <pc:picChg chg="del">
          <ac:chgData name="Luis Mañez" userId="c84d000301b07f23" providerId="LiveId" clId="{7DD32035-DB6E-4C5E-99A1-E0CA44970737}" dt="2020-09-24T18:44:45.566" v="245" actId="478"/>
          <ac:picMkLst>
            <pc:docMk/>
            <pc:sldMk cId="3149777881" sldId="289"/>
            <ac:picMk id="4" creationId="{EBAD50A7-193C-43C5-8D88-DE110BC799CE}"/>
          </ac:picMkLst>
        </pc:picChg>
      </pc:sldChg>
      <pc:sldChg chg="addSp delSp modSp new mod setBg">
        <pc:chgData name="Luis Mañez" userId="c84d000301b07f23" providerId="LiveId" clId="{7DD32035-DB6E-4C5E-99A1-E0CA44970737}" dt="2020-09-24T19:01:15.863" v="494" actId="1037"/>
        <pc:sldMkLst>
          <pc:docMk/>
          <pc:sldMk cId="2801657425" sldId="290"/>
        </pc:sldMkLst>
        <pc:spChg chg="del">
          <ac:chgData name="Luis Mañez" userId="c84d000301b07f23" providerId="LiveId" clId="{7DD32035-DB6E-4C5E-99A1-E0CA44970737}" dt="2020-09-24T18:51:57.986" v="309" actId="478"/>
          <ac:spMkLst>
            <pc:docMk/>
            <pc:sldMk cId="2801657425" sldId="290"/>
            <ac:spMk id="2" creationId="{D18EA64A-963C-4D85-84DC-8554AE689DBE}"/>
          </ac:spMkLst>
        </pc:spChg>
        <pc:spChg chg="del">
          <ac:chgData name="Luis Mañez" userId="c84d000301b07f23" providerId="LiveId" clId="{7DD32035-DB6E-4C5E-99A1-E0CA44970737}" dt="2020-09-24T18:51:57.986" v="309" actId="478"/>
          <ac:spMkLst>
            <pc:docMk/>
            <pc:sldMk cId="2801657425" sldId="290"/>
            <ac:spMk id="3" creationId="{0A82CC68-D675-4BF0-B90E-F1AE61D2869F}"/>
          </ac:spMkLst>
        </pc:spChg>
        <pc:spChg chg="add del">
          <ac:chgData name="Luis Mañez" userId="c84d000301b07f23" providerId="LiveId" clId="{7DD32035-DB6E-4C5E-99A1-E0CA44970737}" dt="2020-09-24T18:52:04.513" v="311" actId="22"/>
          <ac:spMkLst>
            <pc:docMk/>
            <pc:sldMk cId="2801657425" sldId="290"/>
            <ac:spMk id="5" creationId="{BD38562B-E222-477E-B072-F034D4EA90E9}"/>
          </ac:spMkLst>
        </pc:spChg>
        <pc:spChg chg="add mod">
          <ac:chgData name="Luis Mañez" userId="c84d000301b07f23" providerId="LiveId" clId="{7DD32035-DB6E-4C5E-99A1-E0CA44970737}" dt="2020-09-24T19:00:56.729" v="472" actId="14100"/>
          <ac:spMkLst>
            <pc:docMk/>
            <pc:sldMk cId="2801657425" sldId="290"/>
            <ac:spMk id="7" creationId="{A40C0A9E-5744-41C2-A00B-57B0B0B47CAA}"/>
          </ac:spMkLst>
        </pc:spChg>
        <pc:spChg chg="add mod ord">
          <ac:chgData name="Luis Mañez" userId="c84d000301b07f23" providerId="LiveId" clId="{7DD32035-DB6E-4C5E-99A1-E0CA44970737}" dt="2020-09-24T18:58:18.528" v="380" actId="26606"/>
          <ac:spMkLst>
            <pc:docMk/>
            <pc:sldMk cId="2801657425" sldId="290"/>
            <ac:spMk id="10" creationId="{6E736AD3-3E22-4A7B-AEF7-47E616BED11B}"/>
          </ac:spMkLst>
        </pc:spChg>
        <pc:spChg chg="add del">
          <ac:chgData name="Luis Mañez" userId="c84d000301b07f23" providerId="LiveId" clId="{7DD32035-DB6E-4C5E-99A1-E0CA44970737}" dt="2020-09-24T18:58:18.528" v="380" actId="26606"/>
          <ac:spMkLst>
            <pc:docMk/>
            <pc:sldMk cId="2801657425" sldId="290"/>
            <ac:spMk id="17" creationId="{2CB962CF-61A3-4EF9-94F6-7C59B0329524}"/>
          </ac:spMkLst>
        </pc:spChg>
        <pc:spChg chg="add">
          <ac:chgData name="Luis Mañez" userId="c84d000301b07f23" providerId="LiveId" clId="{7DD32035-DB6E-4C5E-99A1-E0CA44970737}" dt="2020-09-24T18:58:18.528" v="380" actId="26606"/>
          <ac:spMkLst>
            <pc:docMk/>
            <pc:sldMk cId="2801657425" sldId="290"/>
            <ac:spMk id="22" creationId="{B23FE733-F95B-4DF6-AFC5-BEEB3577C494}"/>
          </ac:spMkLst>
        </pc:spChg>
        <pc:spChg chg="add">
          <ac:chgData name="Luis Mañez" userId="c84d000301b07f23" providerId="LiveId" clId="{7DD32035-DB6E-4C5E-99A1-E0CA44970737}" dt="2020-09-24T18:58:18.528" v="380" actId="26606"/>
          <ac:spMkLst>
            <pc:docMk/>
            <pc:sldMk cId="2801657425" sldId="290"/>
            <ac:spMk id="24" creationId="{9080D120-BD54-46E1-BA37-82F5E8089E90}"/>
          </ac:spMkLst>
        </pc:spChg>
        <pc:spChg chg="add">
          <ac:chgData name="Luis Mañez" userId="c84d000301b07f23" providerId="LiveId" clId="{7DD32035-DB6E-4C5E-99A1-E0CA44970737}" dt="2020-09-24T18:58:18.528" v="380" actId="26606"/>
          <ac:spMkLst>
            <pc:docMk/>
            <pc:sldMk cId="2801657425" sldId="290"/>
            <ac:spMk id="26" creationId="{81D83946-74FA-498A-AC80-9926F041B5C5}"/>
          </ac:spMkLst>
        </pc:spChg>
        <pc:spChg chg="add">
          <ac:chgData name="Luis Mañez" userId="c84d000301b07f23" providerId="LiveId" clId="{7DD32035-DB6E-4C5E-99A1-E0CA44970737}" dt="2020-09-24T18:58:18.528" v="380" actId="26606"/>
          <ac:spMkLst>
            <pc:docMk/>
            <pc:sldMk cId="2801657425" sldId="290"/>
            <ac:spMk id="28" creationId="{5060D983-8B52-443A-8183-2A1DE05618B5}"/>
          </ac:spMkLst>
        </pc:spChg>
        <pc:picChg chg="add mod ord">
          <ac:chgData name="Luis Mañez" userId="c84d000301b07f23" providerId="LiveId" clId="{7DD32035-DB6E-4C5E-99A1-E0CA44970737}" dt="2020-09-24T19:00:50.974" v="471" actId="1036"/>
          <ac:picMkLst>
            <pc:docMk/>
            <pc:sldMk cId="2801657425" sldId="290"/>
            <ac:picMk id="9" creationId="{07F3F504-99D1-4F0C-B912-D1570C30A1A8}"/>
          </ac:picMkLst>
        </pc:picChg>
        <pc:picChg chg="add del mod">
          <ac:chgData name="Luis Mañez" userId="c84d000301b07f23" providerId="LiveId" clId="{7DD32035-DB6E-4C5E-99A1-E0CA44970737}" dt="2020-09-24T19:00:03.266" v="437" actId="478"/>
          <ac:picMkLst>
            <pc:docMk/>
            <pc:sldMk cId="2801657425" sldId="290"/>
            <ac:picMk id="12" creationId="{68EDB523-F690-49A0-B23E-72C8A757F525}"/>
          </ac:picMkLst>
        </pc:picChg>
        <pc:picChg chg="add mod">
          <ac:chgData name="Luis Mañez" userId="c84d000301b07f23" providerId="LiveId" clId="{7DD32035-DB6E-4C5E-99A1-E0CA44970737}" dt="2020-09-24T19:01:15.863" v="494" actId="1037"/>
          <ac:picMkLst>
            <pc:docMk/>
            <pc:sldMk cId="2801657425" sldId="290"/>
            <ac:picMk id="14" creationId="{5FD1D288-751C-4EA8-8C05-26F48A369A96}"/>
          </ac:picMkLst>
        </pc:picChg>
      </pc:sldChg>
      <pc:sldChg chg="addSp delSp modSp new del mod setBg">
        <pc:chgData name="Luis Mañez" userId="c84d000301b07f23" providerId="LiveId" clId="{7DD32035-DB6E-4C5E-99A1-E0CA44970737}" dt="2020-09-24T19:16:47.705" v="576" actId="47"/>
        <pc:sldMkLst>
          <pc:docMk/>
          <pc:sldMk cId="2795761722" sldId="291"/>
        </pc:sldMkLst>
        <pc:spChg chg="del">
          <ac:chgData name="Luis Mañez" userId="c84d000301b07f23" providerId="LiveId" clId="{7DD32035-DB6E-4C5E-99A1-E0CA44970737}" dt="2020-09-24T19:11:18.222" v="496" actId="478"/>
          <ac:spMkLst>
            <pc:docMk/>
            <pc:sldMk cId="2795761722" sldId="291"/>
            <ac:spMk id="2" creationId="{64EB36F7-7EA9-45F7-8A35-D3B174782271}"/>
          </ac:spMkLst>
        </pc:spChg>
        <pc:spChg chg="del">
          <ac:chgData name="Luis Mañez" userId="c84d000301b07f23" providerId="LiveId" clId="{7DD32035-DB6E-4C5E-99A1-E0CA44970737}" dt="2020-09-24T19:11:18.222" v="496" actId="478"/>
          <ac:spMkLst>
            <pc:docMk/>
            <pc:sldMk cId="2795761722" sldId="291"/>
            <ac:spMk id="3" creationId="{F49D37B1-CAF0-4389-A478-1DC1B19A1EA6}"/>
          </ac:spMkLst>
        </pc:spChg>
        <pc:spChg chg="add del mod">
          <ac:chgData name="Luis Mañez" userId="c84d000301b07f23" providerId="LiveId" clId="{7DD32035-DB6E-4C5E-99A1-E0CA44970737}" dt="2020-09-24T19:12:50.337" v="505" actId="478"/>
          <ac:spMkLst>
            <pc:docMk/>
            <pc:sldMk cId="2795761722" sldId="291"/>
            <ac:spMk id="5" creationId="{89AE79D1-3AAF-4AE5-9A2D-E4ED4AD9E36A}"/>
          </ac:spMkLst>
        </pc:spChg>
        <pc:spChg chg="add del mod">
          <ac:chgData name="Luis Mañez" userId="c84d000301b07f23" providerId="LiveId" clId="{7DD32035-DB6E-4C5E-99A1-E0CA44970737}" dt="2020-09-24T19:15:35.085" v="517" actId="478"/>
          <ac:spMkLst>
            <pc:docMk/>
            <pc:sldMk cId="2795761722" sldId="291"/>
            <ac:spMk id="11" creationId="{62F3839E-0604-46A8-BC18-FA4A0DCB4ADA}"/>
          </ac:spMkLst>
        </pc:spChg>
        <pc:spChg chg="add">
          <ac:chgData name="Luis Mañez" userId="c84d000301b07f23" providerId="LiveId" clId="{7DD32035-DB6E-4C5E-99A1-E0CA44970737}" dt="2020-09-24T19:13:14.314" v="508" actId="26606"/>
          <ac:spMkLst>
            <pc:docMk/>
            <pc:sldMk cId="2795761722" sldId="291"/>
            <ac:spMk id="15" creationId="{42A4FC2C-047E-45A5-965D-8E1E3BF09BC6}"/>
          </ac:spMkLst>
        </pc:spChg>
        <pc:graphicFrameChg chg="add del mod">
          <ac:chgData name="Luis Mañez" userId="c84d000301b07f23" providerId="LiveId" clId="{7DD32035-DB6E-4C5E-99A1-E0CA44970737}" dt="2020-09-24T19:11:54.533" v="500" actId="478"/>
          <ac:graphicFrameMkLst>
            <pc:docMk/>
            <pc:sldMk cId="2795761722" sldId="291"/>
            <ac:graphicFrameMk id="6" creationId="{D3713D34-8A4D-4395-A44C-9B156BA04C76}"/>
          </ac:graphicFrameMkLst>
        </pc:graphicFrameChg>
        <pc:picChg chg="add del mod">
          <ac:chgData name="Luis Mañez" userId="c84d000301b07f23" providerId="LiveId" clId="{7DD32035-DB6E-4C5E-99A1-E0CA44970737}" dt="2020-09-24T19:12:53.879" v="506" actId="21"/>
          <ac:picMkLst>
            <pc:docMk/>
            <pc:sldMk cId="2795761722" sldId="291"/>
            <ac:picMk id="8" creationId="{EF66484D-9DA9-443C-8461-E85E862EE06F}"/>
          </ac:picMkLst>
        </pc:picChg>
        <pc:picChg chg="add mod">
          <ac:chgData name="Luis Mañez" userId="c84d000301b07f23" providerId="LiveId" clId="{7DD32035-DB6E-4C5E-99A1-E0CA44970737}" dt="2020-09-24T19:13:14.314" v="508" actId="26606"/>
          <ac:picMkLst>
            <pc:docMk/>
            <pc:sldMk cId="2795761722" sldId="291"/>
            <ac:picMk id="10" creationId="{E8390D92-B306-42E6-AC3C-D493BEA7E24B}"/>
          </ac:picMkLst>
        </pc:picChg>
      </pc:sldChg>
      <pc:sldChg chg="addSp delSp modSp new mod setBg">
        <pc:chgData name="Luis Mañez" userId="c84d000301b07f23" providerId="LiveId" clId="{7DD32035-DB6E-4C5E-99A1-E0CA44970737}" dt="2020-09-24T19:16:41.380" v="575" actId="26606"/>
        <pc:sldMkLst>
          <pc:docMk/>
          <pc:sldMk cId="3807204853" sldId="292"/>
        </pc:sldMkLst>
        <pc:spChg chg="mod ord">
          <ac:chgData name="Luis Mañez" userId="c84d000301b07f23" providerId="LiveId" clId="{7DD32035-DB6E-4C5E-99A1-E0CA44970737}" dt="2020-09-24T19:16:41.380" v="575" actId="26606"/>
          <ac:spMkLst>
            <pc:docMk/>
            <pc:sldMk cId="3807204853" sldId="292"/>
            <ac:spMk id="2" creationId="{4902B0E6-7F63-447A-9FF2-1DFE80BF7037}"/>
          </ac:spMkLst>
        </pc:spChg>
        <pc:spChg chg="del">
          <ac:chgData name="Luis Mañez" userId="c84d000301b07f23" providerId="LiveId" clId="{7DD32035-DB6E-4C5E-99A1-E0CA44970737}" dt="2020-09-24T19:16:01.778" v="569" actId="478"/>
          <ac:spMkLst>
            <pc:docMk/>
            <pc:sldMk cId="3807204853" sldId="292"/>
            <ac:spMk id="3" creationId="{535FA794-6A36-43C4-8F56-6407BA9769AA}"/>
          </ac:spMkLst>
        </pc:spChg>
        <pc:spChg chg="add del">
          <ac:chgData name="Luis Mañez" userId="c84d000301b07f23" providerId="LiveId" clId="{7DD32035-DB6E-4C5E-99A1-E0CA44970737}" dt="2020-09-24T19:16:34.886" v="572" actId="26606"/>
          <ac:spMkLst>
            <pc:docMk/>
            <pc:sldMk cId="3807204853" sldId="292"/>
            <ac:spMk id="10" creationId="{87CC2527-562A-4F69-B487-4371E5B243E7}"/>
          </ac:spMkLst>
        </pc:spChg>
        <pc:spChg chg="add del">
          <ac:chgData name="Luis Mañez" userId="c84d000301b07f23" providerId="LiveId" clId="{7DD32035-DB6E-4C5E-99A1-E0CA44970737}" dt="2020-09-24T19:16:41.369" v="574" actId="26606"/>
          <ac:spMkLst>
            <pc:docMk/>
            <pc:sldMk cId="3807204853" sldId="292"/>
            <ac:spMk id="15" creationId="{37C89E4B-3C9F-44B9-8B86-D9E3D112D8EC}"/>
          </ac:spMkLst>
        </pc:spChg>
        <pc:spChg chg="add">
          <ac:chgData name="Luis Mañez" userId="c84d000301b07f23" providerId="LiveId" clId="{7DD32035-DB6E-4C5E-99A1-E0CA44970737}" dt="2020-09-24T19:16:41.380" v="575" actId="26606"/>
          <ac:spMkLst>
            <pc:docMk/>
            <pc:sldMk cId="3807204853" sldId="292"/>
            <ac:spMk id="18" creationId="{08C9B587-E65E-4B52-B37C-ABEBB6E87928}"/>
          </ac:spMkLst>
        </pc:spChg>
        <pc:spChg chg="add">
          <ac:chgData name="Luis Mañez" userId="c84d000301b07f23" providerId="LiveId" clId="{7DD32035-DB6E-4C5E-99A1-E0CA44970737}" dt="2020-09-24T19:16:41.380" v="575" actId="26606"/>
          <ac:spMkLst>
            <pc:docMk/>
            <pc:sldMk cId="3807204853" sldId="292"/>
            <ac:spMk id="19" creationId="{55666830-9A19-4E01-8505-D6C7F9AC5665}"/>
          </ac:spMkLst>
        </pc:spChg>
        <pc:spChg chg="add">
          <ac:chgData name="Luis Mañez" userId="c84d000301b07f23" providerId="LiveId" clId="{7DD32035-DB6E-4C5E-99A1-E0CA44970737}" dt="2020-09-24T19:16:41.380" v="575" actId="26606"/>
          <ac:spMkLst>
            <pc:docMk/>
            <pc:sldMk cId="3807204853" sldId="292"/>
            <ac:spMk id="20" creationId="{AE9FC877-7FB6-4D22-9988-35420644E202}"/>
          </ac:spMkLst>
        </pc:spChg>
        <pc:spChg chg="add">
          <ac:chgData name="Luis Mañez" userId="c84d000301b07f23" providerId="LiveId" clId="{7DD32035-DB6E-4C5E-99A1-E0CA44970737}" dt="2020-09-24T19:16:41.380" v="575" actId="26606"/>
          <ac:spMkLst>
            <pc:docMk/>
            <pc:sldMk cId="3807204853" sldId="292"/>
            <ac:spMk id="21" creationId="{E41809D1-F12E-46BB-B804-5F209D325E8B}"/>
          </ac:spMkLst>
        </pc:spChg>
        <pc:spChg chg="add">
          <ac:chgData name="Luis Mañez" userId="c84d000301b07f23" providerId="LiveId" clId="{7DD32035-DB6E-4C5E-99A1-E0CA44970737}" dt="2020-09-24T19:16:41.380" v="575" actId="26606"/>
          <ac:spMkLst>
            <pc:docMk/>
            <pc:sldMk cId="3807204853" sldId="292"/>
            <ac:spMk id="22" creationId="{AF2F604E-43BE-4DC3-B983-E071523364F8}"/>
          </ac:spMkLst>
        </pc:spChg>
        <pc:picChg chg="add mod">
          <ac:chgData name="Luis Mañez" userId="c84d000301b07f23" providerId="LiveId" clId="{7DD32035-DB6E-4C5E-99A1-E0CA44970737}" dt="2020-09-24T19:16:41.380" v="575" actId="26606"/>
          <ac:picMkLst>
            <pc:docMk/>
            <pc:sldMk cId="3807204853" sldId="292"/>
            <ac:picMk id="5" creationId="{E4A6B7B6-B57C-4D15-B386-D6DCADDECD4D}"/>
          </ac:picMkLst>
        </pc:picChg>
        <pc:cxnChg chg="add del">
          <ac:chgData name="Luis Mañez" userId="c84d000301b07f23" providerId="LiveId" clId="{7DD32035-DB6E-4C5E-99A1-E0CA44970737}" dt="2020-09-24T19:16:34.886" v="572" actId="26606"/>
          <ac:cxnSpMkLst>
            <pc:docMk/>
            <pc:sldMk cId="3807204853" sldId="292"/>
            <ac:cxnSpMk id="12" creationId="{BCDAEC91-5BCE-4B55-9CC0-43EF94CB734B}"/>
          </ac:cxnSpMkLst>
        </pc:cxnChg>
        <pc:cxnChg chg="add del">
          <ac:chgData name="Luis Mañez" userId="c84d000301b07f23" providerId="LiveId" clId="{7DD32035-DB6E-4C5E-99A1-E0CA44970737}" dt="2020-09-24T19:16:41.369" v="574" actId="26606"/>
          <ac:cxnSpMkLst>
            <pc:docMk/>
            <pc:sldMk cId="3807204853" sldId="292"/>
            <ac:cxnSpMk id="14" creationId="{D891E407-403B-4764-86C9-33A56D3BCAA3}"/>
          </ac:cxnSpMkLst>
        </pc:cxnChg>
        <pc:cxnChg chg="add del">
          <ac:chgData name="Luis Mañez" userId="c84d000301b07f23" providerId="LiveId" clId="{7DD32035-DB6E-4C5E-99A1-E0CA44970737}" dt="2020-09-24T19:16:41.369" v="574" actId="26606"/>
          <ac:cxnSpMkLst>
            <pc:docMk/>
            <pc:sldMk cId="3807204853" sldId="292"/>
            <ac:cxnSpMk id="16" creationId="{AA2EAA10-076F-46BD-8F0F-B9A2FB77A85C}"/>
          </ac:cxnSpMkLst>
        </pc:cxnChg>
      </pc:sldChg>
      <pc:sldChg chg="addSp delSp modSp new mod delAnim modAnim">
        <pc:chgData name="Luis Mañez" userId="c84d000301b07f23" providerId="LiveId" clId="{7DD32035-DB6E-4C5E-99A1-E0CA44970737}" dt="2020-09-24T20:22:37.516" v="1750" actId="1038"/>
        <pc:sldMkLst>
          <pc:docMk/>
          <pc:sldMk cId="4250579360" sldId="293"/>
        </pc:sldMkLst>
        <pc:spChg chg="del">
          <ac:chgData name="Luis Mañez" userId="c84d000301b07f23" providerId="LiveId" clId="{7DD32035-DB6E-4C5E-99A1-E0CA44970737}" dt="2020-09-24T19:35:56.166" v="578" actId="478"/>
          <ac:spMkLst>
            <pc:docMk/>
            <pc:sldMk cId="4250579360" sldId="293"/>
            <ac:spMk id="2" creationId="{BB6F82CD-6867-4868-A14F-2CEA2BEE12EF}"/>
          </ac:spMkLst>
        </pc:spChg>
        <pc:spChg chg="del">
          <ac:chgData name="Luis Mañez" userId="c84d000301b07f23" providerId="LiveId" clId="{7DD32035-DB6E-4C5E-99A1-E0CA44970737}" dt="2020-09-24T19:35:56.166" v="578" actId="478"/>
          <ac:spMkLst>
            <pc:docMk/>
            <pc:sldMk cId="4250579360" sldId="293"/>
            <ac:spMk id="3" creationId="{BCC86257-33E7-47AD-8ADC-FF59E48719D2}"/>
          </ac:spMkLst>
        </pc:spChg>
        <pc:spChg chg="mod">
          <ac:chgData name="Luis Mañez" userId="c84d000301b07f23" providerId="LiveId" clId="{7DD32035-DB6E-4C5E-99A1-E0CA44970737}" dt="2020-09-24T19:35:57.173" v="579"/>
          <ac:spMkLst>
            <pc:docMk/>
            <pc:sldMk cId="4250579360" sldId="293"/>
            <ac:spMk id="6" creationId="{617B05EB-B1C8-44A1-B0D6-0097B969DC24}"/>
          </ac:spMkLst>
        </pc:spChg>
        <pc:spChg chg="mod">
          <ac:chgData name="Luis Mañez" userId="c84d000301b07f23" providerId="LiveId" clId="{7DD32035-DB6E-4C5E-99A1-E0CA44970737}" dt="2020-09-24T19:35:57.173" v="579"/>
          <ac:spMkLst>
            <pc:docMk/>
            <pc:sldMk cId="4250579360" sldId="293"/>
            <ac:spMk id="15" creationId="{9F18010A-91AB-464D-B242-94F55BA19C6F}"/>
          </ac:spMkLst>
        </pc:spChg>
        <pc:spChg chg="mod">
          <ac:chgData name="Luis Mañez" userId="c84d000301b07f23" providerId="LiveId" clId="{7DD32035-DB6E-4C5E-99A1-E0CA44970737}" dt="2020-09-24T19:35:57.173" v="579"/>
          <ac:spMkLst>
            <pc:docMk/>
            <pc:sldMk cId="4250579360" sldId="293"/>
            <ac:spMk id="20" creationId="{2BF8AD19-25F7-4B8B-9BF1-7633800485EA}"/>
          </ac:spMkLst>
        </pc:spChg>
        <pc:spChg chg="mod">
          <ac:chgData name="Luis Mañez" userId="c84d000301b07f23" providerId="LiveId" clId="{7DD32035-DB6E-4C5E-99A1-E0CA44970737}" dt="2020-09-24T19:37:45.994" v="637" actId="20577"/>
          <ac:spMkLst>
            <pc:docMk/>
            <pc:sldMk cId="4250579360" sldId="293"/>
            <ac:spMk id="23" creationId="{7369B3DA-800F-48F7-84D7-3C3416AB7191}"/>
          </ac:spMkLst>
        </pc:spChg>
        <pc:spChg chg="mod topLvl">
          <ac:chgData name="Luis Mañez" userId="c84d000301b07f23" providerId="LiveId" clId="{7DD32035-DB6E-4C5E-99A1-E0CA44970737}" dt="2020-09-24T20:22:09.388" v="1736" actId="1036"/>
          <ac:spMkLst>
            <pc:docMk/>
            <pc:sldMk cId="4250579360" sldId="293"/>
            <ac:spMk id="29" creationId="{C20FF22D-7F9E-4752-A9AA-8A4F2A8771B2}"/>
          </ac:spMkLst>
        </pc:spChg>
        <pc:spChg chg="mod">
          <ac:chgData name="Luis Mañez" userId="c84d000301b07f23" providerId="LiveId" clId="{7DD32035-DB6E-4C5E-99A1-E0CA44970737}" dt="2020-09-24T19:41:07.096" v="749" actId="6549"/>
          <ac:spMkLst>
            <pc:docMk/>
            <pc:sldMk cId="4250579360" sldId="293"/>
            <ac:spMk id="33" creationId="{DFB0BB43-5B85-45FD-A8E8-C36E07D52596}"/>
          </ac:spMkLst>
        </pc:spChg>
        <pc:spChg chg="mod">
          <ac:chgData name="Luis Mañez" userId="c84d000301b07f23" providerId="LiveId" clId="{7DD32035-DB6E-4C5E-99A1-E0CA44970737}" dt="2020-09-24T19:35:57.173" v="579"/>
          <ac:spMkLst>
            <pc:docMk/>
            <pc:sldMk cId="4250579360" sldId="293"/>
            <ac:spMk id="37" creationId="{54ADDBCC-02D0-46D3-8181-B1CCD9FC025D}"/>
          </ac:spMkLst>
        </pc:spChg>
        <pc:spChg chg="mod">
          <ac:chgData name="Luis Mañez" userId="c84d000301b07f23" providerId="LiveId" clId="{7DD32035-DB6E-4C5E-99A1-E0CA44970737}" dt="2020-09-24T19:37:22.576" v="630" actId="6549"/>
          <ac:spMkLst>
            <pc:docMk/>
            <pc:sldMk cId="4250579360" sldId="293"/>
            <ac:spMk id="51" creationId="{44596A22-F347-4350-8C7E-BD7331CC7C90}"/>
          </ac:spMkLst>
        </pc:spChg>
        <pc:spChg chg="add mod">
          <ac:chgData name="Luis Mañez" userId="c84d000301b07f23" providerId="LiveId" clId="{7DD32035-DB6E-4C5E-99A1-E0CA44970737}" dt="2020-09-24T20:13:33.197" v="1487" actId="20577"/>
          <ac:spMkLst>
            <pc:docMk/>
            <pc:sldMk cId="4250579360" sldId="293"/>
            <ac:spMk id="54" creationId="{D124DE1D-D803-4A9E-88D9-CA87F9FFFD21}"/>
          </ac:spMkLst>
        </pc:spChg>
        <pc:spChg chg="mod">
          <ac:chgData name="Luis Mañez" userId="c84d000301b07f23" providerId="LiveId" clId="{7DD32035-DB6E-4C5E-99A1-E0CA44970737}" dt="2020-09-24T19:41:50.777" v="750"/>
          <ac:spMkLst>
            <pc:docMk/>
            <pc:sldMk cId="4250579360" sldId="293"/>
            <ac:spMk id="68" creationId="{3D595B3F-5FF8-41C4-9148-9A54AA5DB27F}"/>
          </ac:spMkLst>
        </pc:spChg>
        <pc:spChg chg="mod">
          <ac:chgData name="Luis Mañez" userId="c84d000301b07f23" providerId="LiveId" clId="{7DD32035-DB6E-4C5E-99A1-E0CA44970737}" dt="2020-09-24T19:42:04.827" v="824" actId="20577"/>
          <ac:spMkLst>
            <pc:docMk/>
            <pc:sldMk cId="4250579360" sldId="293"/>
            <ac:spMk id="69" creationId="{CDC48625-8C00-48A7-AA6E-E477F6A1B03F}"/>
          </ac:spMkLst>
        </pc:spChg>
        <pc:spChg chg="add mod">
          <ac:chgData name="Luis Mañez" userId="c84d000301b07f23" providerId="LiveId" clId="{7DD32035-DB6E-4C5E-99A1-E0CA44970737}" dt="2020-09-24T20:21:07.219" v="1624" actId="164"/>
          <ac:spMkLst>
            <pc:docMk/>
            <pc:sldMk cId="4250579360" sldId="293"/>
            <ac:spMk id="104" creationId="{1D9A2A8C-9998-452D-91A5-F82E023B332D}"/>
          </ac:spMkLst>
        </pc:spChg>
        <pc:grpChg chg="add mod">
          <ac:chgData name="Luis Mañez" userId="c84d000301b07f23" providerId="LiveId" clId="{7DD32035-DB6E-4C5E-99A1-E0CA44970737}" dt="2020-09-24T20:22:37.516" v="1750" actId="1038"/>
          <ac:grpSpMkLst>
            <pc:docMk/>
            <pc:sldMk cId="4250579360" sldId="293"/>
            <ac:grpSpMk id="4" creationId="{117BC508-0F37-414B-8004-068B4E9D4DC7}"/>
          </ac:grpSpMkLst>
        </pc:grpChg>
        <pc:grpChg chg="mod">
          <ac:chgData name="Luis Mañez" userId="c84d000301b07f23" providerId="LiveId" clId="{7DD32035-DB6E-4C5E-99A1-E0CA44970737}" dt="2020-09-24T19:35:57.173" v="579"/>
          <ac:grpSpMkLst>
            <pc:docMk/>
            <pc:sldMk cId="4250579360" sldId="293"/>
            <ac:grpSpMk id="5" creationId="{857D1001-8EDB-4466-919E-6FB2CD56520D}"/>
          </ac:grpSpMkLst>
        </pc:grpChg>
        <pc:grpChg chg="mod">
          <ac:chgData name="Luis Mañez" userId="c84d000301b07f23" providerId="LiveId" clId="{7DD32035-DB6E-4C5E-99A1-E0CA44970737}" dt="2020-09-24T19:35:57.173" v="579"/>
          <ac:grpSpMkLst>
            <pc:docMk/>
            <pc:sldMk cId="4250579360" sldId="293"/>
            <ac:grpSpMk id="7" creationId="{F263AE81-928D-4373-9C66-2278904A972A}"/>
          </ac:grpSpMkLst>
        </pc:grpChg>
        <pc:grpChg chg="add mod">
          <ac:chgData name="Luis Mañez" userId="c84d000301b07f23" providerId="LiveId" clId="{7DD32035-DB6E-4C5E-99A1-E0CA44970737}" dt="2020-09-24T20:22:09.388" v="1736" actId="1036"/>
          <ac:grpSpMkLst>
            <pc:docMk/>
            <pc:sldMk cId="4250579360" sldId="293"/>
            <ac:grpSpMk id="12" creationId="{AD26E4A2-A7E8-4AAD-8CF5-BB9345B7C107}"/>
          </ac:grpSpMkLst>
        </pc:grpChg>
        <pc:grpChg chg="mod">
          <ac:chgData name="Luis Mañez" userId="c84d000301b07f23" providerId="LiveId" clId="{7DD32035-DB6E-4C5E-99A1-E0CA44970737}" dt="2020-09-24T19:35:57.173" v="579"/>
          <ac:grpSpMkLst>
            <pc:docMk/>
            <pc:sldMk cId="4250579360" sldId="293"/>
            <ac:grpSpMk id="13" creationId="{9A37CC0B-0C6A-4AB3-8B25-81BB6FD13D30}"/>
          </ac:grpSpMkLst>
        </pc:grpChg>
        <pc:grpChg chg="add mod">
          <ac:chgData name="Luis Mañez" userId="c84d000301b07f23" providerId="LiveId" clId="{7DD32035-DB6E-4C5E-99A1-E0CA44970737}" dt="2020-09-24T19:48:12.945" v="896" actId="164"/>
          <ac:grpSpMkLst>
            <pc:docMk/>
            <pc:sldMk cId="4250579360" sldId="293"/>
            <ac:grpSpMk id="17" creationId="{FBA7D3E1-7E27-4DFD-B08B-E8438D9D17F7}"/>
          </ac:grpSpMkLst>
        </pc:grpChg>
        <pc:grpChg chg="del mod">
          <ac:chgData name="Luis Mañez" userId="c84d000301b07f23" providerId="LiveId" clId="{7DD32035-DB6E-4C5E-99A1-E0CA44970737}" dt="2020-09-24T19:38:50.699" v="731" actId="478"/>
          <ac:grpSpMkLst>
            <pc:docMk/>
            <pc:sldMk cId="4250579360" sldId="293"/>
            <ac:grpSpMk id="18" creationId="{837996AC-6739-4DBA-A676-9FCFCA4711A4}"/>
          </ac:grpSpMkLst>
        </pc:grpChg>
        <pc:grpChg chg="mod">
          <ac:chgData name="Luis Mañez" userId="c84d000301b07f23" providerId="LiveId" clId="{7DD32035-DB6E-4C5E-99A1-E0CA44970737}" dt="2020-09-24T19:35:57.173" v="579"/>
          <ac:grpSpMkLst>
            <pc:docMk/>
            <pc:sldMk cId="4250579360" sldId="293"/>
            <ac:grpSpMk id="21" creationId="{85D1A7D3-7E81-4B9D-8F52-7BBAFED5C1AD}"/>
          </ac:grpSpMkLst>
        </pc:grpChg>
        <pc:grpChg chg="mod">
          <ac:chgData name="Luis Mañez" userId="c84d000301b07f23" providerId="LiveId" clId="{7DD32035-DB6E-4C5E-99A1-E0CA44970737}" dt="2020-09-24T19:35:57.173" v="579"/>
          <ac:grpSpMkLst>
            <pc:docMk/>
            <pc:sldMk cId="4250579360" sldId="293"/>
            <ac:grpSpMk id="24" creationId="{1F9A1E73-EE88-4DB6-9864-57C2ECEA1A15}"/>
          </ac:grpSpMkLst>
        </pc:grpChg>
        <pc:grpChg chg="add del mod">
          <ac:chgData name="Luis Mañez" userId="c84d000301b07f23" providerId="LiveId" clId="{7DD32035-DB6E-4C5E-99A1-E0CA44970737}" dt="2020-09-24T19:52:23.055" v="998" actId="478"/>
          <ac:grpSpMkLst>
            <pc:docMk/>
            <pc:sldMk cId="4250579360" sldId="293"/>
            <ac:grpSpMk id="28" creationId="{DAF1DA38-3933-4A5E-BFCA-00CA82AC78CB}"/>
          </ac:grpSpMkLst>
        </pc:grpChg>
        <pc:grpChg chg="add mod">
          <ac:chgData name="Luis Mañez" userId="c84d000301b07f23" providerId="LiveId" clId="{7DD32035-DB6E-4C5E-99A1-E0CA44970737}" dt="2020-09-24T20:22:09.388" v="1736" actId="1036"/>
          <ac:grpSpMkLst>
            <pc:docMk/>
            <pc:sldMk cId="4250579360" sldId="293"/>
            <ac:grpSpMk id="32" creationId="{CAB3B9A1-C9F2-444C-8A2A-CB1A98DE567D}"/>
          </ac:grpSpMkLst>
        </pc:grpChg>
        <pc:grpChg chg="add del mod">
          <ac:chgData name="Luis Mañez" userId="c84d000301b07f23" providerId="LiveId" clId="{7DD32035-DB6E-4C5E-99A1-E0CA44970737}" dt="2020-09-24T19:36:55.423" v="613" actId="478"/>
          <ac:grpSpMkLst>
            <pc:docMk/>
            <pc:sldMk cId="4250579360" sldId="293"/>
            <ac:grpSpMk id="36" creationId="{525311FD-A9AC-4E53-9E2E-93ACD9427D7E}"/>
          </ac:grpSpMkLst>
        </pc:grpChg>
        <pc:grpChg chg="add del mod">
          <ac:chgData name="Luis Mañez" userId="c84d000301b07f23" providerId="LiveId" clId="{7DD32035-DB6E-4C5E-99A1-E0CA44970737}" dt="2020-09-24T19:37:24.196" v="631" actId="478"/>
          <ac:grpSpMkLst>
            <pc:docMk/>
            <pc:sldMk cId="4250579360" sldId="293"/>
            <ac:grpSpMk id="48" creationId="{B7954122-10B3-4EBB-9BC8-289457818816}"/>
          </ac:grpSpMkLst>
        </pc:grpChg>
        <pc:grpChg chg="mod">
          <ac:chgData name="Luis Mañez" userId="c84d000301b07f23" providerId="LiveId" clId="{7DD32035-DB6E-4C5E-99A1-E0CA44970737}" dt="2020-09-24T19:35:57.173" v="579"/>
          <ac:grpSpMkLst>
            <pc:docMk/>
            <pc:sldMk cId="4250579360" sldId="293"/>
            <ac:grpSpMk id="49" creationId="{1163DE8B-BC15-43EE-8BE1-5A33CAF0A9BF}"/>
          </ac:grpSpMkLst>
        </pc:grpChg>
        <pc:grpChg chg="add mod">
          <ac:chgData name="Luis Mañez" userId="c84d000301b07f23" providerId="LiveId" clId="{7DD32035-DB6E-4C5E-99A1-E0CA44970737}" dt="2020-09-24T19:48:33.467" v="945" actId="164"/>
          <ac:grpSpMkLst>
            <pc:docMk/>
            <pc:sldMk cId="4250579360" sldId="293"/>
            <ac:grpSpMk id="65" creationId="{BBFF4D49-767C-4580-B8B7-431983697AC9}"/>
          </ac:grpSpMkLst>
        </pc:grpChg>
        <pc:grpChg chg="mod">
          <ac:chgData name="Luis Mañez" userId="c84d000301b07f23" providerId="LiveId" clId="{7DD32035-DB6E-4C5E-99A1-E0CA44970737}" dt="2020-09-24T19:41:50.777" v="750"/>
          <ac:grpSpMkLst>
            <pc:docMk/>
            <pc:sldMk cId="4250579360" sldId="293"/>
            <ac:grpSpMk id="66" creationId="{822D545D-D850-47FF-8655-391A1012C89A}"/>
          </ac:grpSpMkLst>
        </pc:grpChg>
        <pc:grpChg chg="mod">
          <ac:chgData name="Luis Mañez" userId="c84d000301b07f23" providerId="LiveId" clId="{7DD32035-DB6E-4C5E-99A1-E0CA44970737}" dt="2020-09-24T19:41:50.777" v="750"/>
          <ac:grpSpMkLst>
            <pc:docMk/>
            <pc:sldMk cId="4250579360" sldId="293"/>
            <ac:grpSpMk id="70" creationId="{9C89784E-B55D-420C-B31F-0DCC3D8FA9F9}"/>
          </ac:grpSpMkLst>
        </pc:grpChg>
        <pc:grpChg chg="add mod">
          <ac:chgData name="Luis Mañez" userId="c84d000301b07f23" providerId="LiveId" clId="{7DD32035-DB6E-4C5E-99A1-E0CA44970737}" dt="2020-09-24T20:22:09.388" v="1736" actId="1036"/>
          <ac:grpSpMkLst>
            <pc:docMk/>
            <pc:sldMk cId="4250579360" sldId="293"/>
            <ac:grpSpMk id="91" creationId="{4B78D94C-1C80-4478-90ED-ED1C537AA696}"/>
          </ac:grpSpMkLst>
        </pc:grpChg>
        <pc:grpChg chg="add mod">
          <ac:chgData name="Luis Mañez" userId="c84d000301b07f23" providerId="LiveId" clId="{7DD32035-DB6E-4C5E-99A1-E0CA44970737}" dt="2020-09-24T20:22:09.388" v="1736" actId="1036"/>
          <ac:grpSpMkLst>
            <pc:docMk/>
            <pc:sldMk cId="4250579360" sldId="293"/>
            <ac:grpSpMk id="92" creationId="{69887D06-446A-4820-A6D3-D233D2AD6095}"/>
          </ac:grpSpMkLst>
        </pc:grpChg>
        <pc:grpChg chg="add mod">
          <ac:chgData name="Luis Mañez" userId="c84d000301b07f23" providerId="LiveId" clId="{7DD32035-DB6E-4C5E-99A1-E0CA44970737}" dt="2020-09-24T20:21:07.219" v="1624" actId="164"/>
          <ac:grpSpMkLst>
            <pc:docMk/>
            <pc:sldMk cId="4250579360" sldId="293"/>
            <ac:grpSpMk id="103" creationId="{A8FC4E0C-7581-42E9-82DB-184FBBB2FBD7}"/>
          </ac:grpSpMkLst>
        </pc:grpChg>
        <pc:grpChg chg="add mod">
          <ac:chgData name="Luis Mañez" userId="c84d000301b07f23" providerId="LiveId" clId="{7DD32035-DB6E-4C5E-99A1-E0CA44970737}" dt="2020-09-24T20:22:09.388" v="1736" actId="1036"/>
          <ac:grpSpMkLst>
            <pc:docMk/>
            <pc:sldMk cId="4250579360" sldId="293"/>
            <ac:grpSpMk id="105" creationId="{2F09D567-DEAE-4804-BE95-A6A38AE45436}"/>
          </ac:grpSpMkLst>
        </pc:grpChg>
        <pc:picChg chg="mod">
          <ac:chgData name="Luis Mañez" userId="c84d000301b07f23" providerId="LiveId" clId="{7DD32035-DB6E-4C5E-99A1-E0CA44970737}" dt="2020-09-24T19:35:57.173" v="579"/>
          <ac:picMkLst>
            <pc:docMk/>
            <pc:sldMk cId="4250579360" sldId="293"/>
            <ac:picMk id="8" creationId="{AEE6F524-0494-426C-A636-27E935890117}"/>
          </ac:picMkLst>
        </pc:picChg>
        <pc:picChg chg="mod">
          <ac:chgData name="Luis Mañez" userId="c84d000301b07f23" providerId="LiveId" clId="{7DD32035-DB6E-4C5E-99A1-E0CA44970737}" dt="2020-09-24T19:35:57.173" v="579"/>
          <ac:picMkLst>
            <pc:docMk/>
            <pc:sldMk cId="4250579360" sldId="293"/>
            <ac:picMk id="9" creationId="{16516CC2-791A-4845-8F51-C0FD218A8C87}"/>
          </ac:picMkLst>
        </pc:picChg>
        <pc:picChg chg="mod">
          <ac:chgData name="Luis Mañez" userId="c84d000301b07f23" providerId="LiveId" clId="{7DD32035-DB6E-4C5E-99A1-E0CA44970737}" dt="2020-09-24T19:35:57.173" v="579"/>
          <ac:picMkLst>
            <pc:docMk/>
            <pc:sldMk cId="4250579360" sldId="293"/>
            <ac:picMk id="10" creationId="{6D34004B-C51A-40F9-9B06-CF9E3A1CB32C}"/>
          </ac:picMkLst>
        </pc:picChg>
        <pc:picChg chg="mod">
          <ac:chgData name="Luis Mañez" userId="c84d000301b07f23" providerId="LiveId" clId="{7DD32035-DB6E-4C5E-99A1-E0CA44970737}" dt="2020-09-24T19:35:57.173" v="579"/>
          <ac:picMkLst>
            <pc:docMk/>
            <pc:sldMk cId="4250579360" sldId="293"/>
            <ac:picMk id="11" creationId="{3DC3C8D6-AC7F-43C4-9335-516F8A503ADA}"/>
          </ac:picMkLst>
        </pc:picChg>
        <pc:picChg chg="mod">
          <ac:chgData name="Luis Mañez" userId="c84d000301b07f23" providerId="LiveId" clId="{7DD32035-DB6E-4C5E-99A1-E0CA44970737}" dt="2020-09-24T19:35:57.173" v="579"/>
          <ac:picMkLst>
            <pc:docMk/>
            <pc:sldMk cId="4250579360" sldId="293"/>
            <ac:picMk id="14" creationId="{2D3B4B53-9F9D-4CC6-86A4-42FD094AA92D}"/>
          </ac:picMkLst>
        </pc:picChg>
        <pc:picChg chg="mod">
          <ac:chgData name="Luis Mañez" userId="c84d000301b07f23" providerId="LiveId" clId="{7DD32035-DB6E-4C5E-99A1-E0CA44970737}" dt="2020-09-24T19:35:57.173" v="579"/>
          <ac:picMkLst>
            <pc:docMk/>
            <pc:sldMk cId="4250579360" sldId="293"/>
            <ac:picMk id="16" creationId="{1888CD86-2A13-4482-8753-4492C7FFD2FD}"/>
          </ac:picMkLst>
        </pc:picChg>
        <pc:picChg chg="mod">
          <ac:chgData name="Luis Mañez" userId="c84d000301b07f23" providerId="LiveId" clId="{7DD32035-DB6E-4C5E-99A1-E0CA44970737}" dt="2020-09-24T19:35:57.173" v="579"/>
          <ac:picMkLst>
            <pc:docMk/>
            <pc:sldMk cId="4250579360" sldId="293"/>
            <ac:picMk id="19" creationId="{22AE129A-0450-446D-8F9E-410A10DBAE7D}"/>
          </ac:picMkLst>
        </pc:picChg>
        <pc:picChg chg="del mod">
          <ac:chgData name="Luis Mañez" userId="c84d000301b07f23" providerId="LiveId" clId="{7DD32035-DB6E-4C5E-99A1-E0CA44970737}" dt="2020-09-24T19:38:50.699" v="731" actId="478"/>
          <ac:picMkLst>
            <pc:docMk/>
            <pc:sldMk cId="4250579360" sldId="293"/>
            <ac:picMk id="22" creationId="{29093094-CA9B-4B26-BFB7-A9D6FCBF139B}"/>
          </ac:picMkLst>
        </pc:picChg>
        <pc:picChg chg="mod">
          <ac:chgData name="Luis Mañez" userId="c84d000301b07f23" providerId="LiveId" clId="{7DD32035-DB6E-4C5E-99A1-E0CA44970737}" dt="2020-09-24T19:35:57.173" v="579"/>
          <ac:picMkLst>
            <pc:docMk/>
            <pc:sldMk cId="4250579360" sldId="293"/>
            <ac:picMk id="25" creationId="{17D06834-EA20-4C7D-9B55-4D27A08BB014}"/>
          </ac:picMkLst>
        </pc:picChg>
        <pc:picChg chg="mod">
          <ac:chgData name="Luis Mañez" userId="c84d000301b07f23" providerId="LiveId" clId="{7DD32035-DB6E-4C5E-99A1-E0CA44970737}" dt="2020-09-24T19:35:57.173" v="579"/>
          <ac:picMkLst>
            <pc:docMk/>
            <pc:sldMk cId="4250579360" sldId="293"/>
            <ac:picMk id="26" creationId="{89332203-32B1-40FB-B398-3E50328B177E}"/>
          </ac:picMkLst>
        </pc:picChg>
        <pc:picChg chg="add mod">
          <ac:chgData name="Luis Mañez" userId="c84d000301b07f23" providerId="LiveId" clId="{7DD32035-DB6E-4C5E-99A1-E0CA44970737}" dt="2020-09-24T20:22:09.388" v="1736" actId="1036"/>
          <ac:picMkLst>
            <pc:docMk/>
            <pc:sldMk cId="4250579360" sldId="293"/>
            <ac:picMk id="27" creationId="{7AD06C7D-944B-45BD-808D-C9AA9AD8D6D8}"/>
          </ac:picMkLst>
        </pc:picChg>
        <pc:picChg chg="del mod topLvl">
          <ac:chgData name="Luis Mañez" userId="c84d000301b07f23" providerId="LiveId" clId="{7DD32035-DB6E-4C5E-99A1-E0CA44970737}" dt="2020-09-24T19:52:23.055" v="998" actId="478"/>
          <ac:picMkLst>
            <pc:docMk/>
            <pc:sldMk cId="4250579360" sldId="293"/>
            <ac:picMk id="30" creationId="{2A1DF14F-9838-4217-B7A7-0DC4CCB48F2C}"/>
          </ac:picMkLst>
        </pc:picChg>
        <pc:picChg chg="add mod">
          <ac:chgData name="Luis Mañez" userId="c84d000301b07f23" providerId="LiveId" clId="{7DD32035-DB6E-4C5E-99A1-E0CA44970737}" dt="2020-09-24T19:48:12.945" v="896" actId="164"/>
          <ac:picMkLst>
            <pc:docMk/>
            <pc:sldMk cId="4250579360" sldId="293"/>
            <ac:picMk id="31" creationId="{C1E00C62-88CF-4615-91D1-6678DC02E296}"/>
          </ac:picMkLst>
        </pc:picChg>
        <pc:picChg chg="mod">
          <ac:chgData name="Luis Mañez" userId="c84d000301b07f23" providerId="LiveId" clId="{7DD32035-DB6E-4C5E-99A1-E0CA44970737}" dt="2020-09-24T19:35:57.173" v="579"/>
          <ac:picMkLst>
            <pc:docMk/>
            <pc:sldMk cId="4250579360" sldId="293"/>
            <ac:picMk id="34" creationId="{A78DCCD2-D409-4CD6-9730-7144F32CE927}"/>
          </ac:picMkLst>
        </pc:picChg>
        <pc:picChg chg="mod">
          <ac:chgData name="Luis Mañez" userId="c84d000301b07f23" providerId="LiveId" clId="{7DD32035-DB6E-4C5E-99A1-E0CA44970737}" dt="2020-09-24T19:35:57.173" v="579"/>
          <ac:picMkLst>
            <pc:docMk/>
            <pc:sldMk cId="4250579360" sldId="293"/>
            <ac:picMk id="35" creationId="{1380796C-F948-4190-B23D-3C22354FAFED}"/>
          </ac:picMkLst>
        </pc:picChg>
        <pc:picChg chg="mod">
          <ac:chgData name="Luis Mañez" userId="c84d000301b07f23" providerId="LiveId" clId="{7DD32035-DB6E-4C5E-99A1-E0CA44970737}" dt="2020-09-24T19:35:57.173" v="579"/>
          <ac:picMkLst>
            <pc:docMk/>
            <pc:sldMk cId="4250579360" sldId="293"/>
            <ac:picMk id="38" creationId="{834AC068-F7BF-40E9-981F-FA150804761D}"/>
          </ac:picMkLst>
        </pc:picChg>
        <pc:picChg chg="mod">
          <ac:chgData name="Luis Mañez" userId="c84d000301b07f23" providerId="LiveId" clId="{7DD32035-DB6E-4C5E-99A1-E0CA44970737}" dt="2020-09-24T19:35:57.173" v="579"/>
          <ac:picMkLst>
            <pc:docMk/>
            <pc:sldMk cId="4250579360" sldId="293"/>
            <ac:picMk id="39" creationId="{E5C0A3B3-A824-464F-87CC-C48F04EF6FDA}"/>
          </ac:picMkLst>
        </pc:picChg>
        <pc:picChg chg="mod">
          <ac:chgData name="Luis Mañez" userId="c84d000301b07f23" providerId="LiveId" clId="{7DD32035-DB6E-4C5E-99A1-E0CA44970737}" dt="2020-09-24T19:35:57.173" v="579"/>
          <ac:picMkLst>
            <pc:docMk/>
            <pc:sldMk cId="4250579360" sldId="293"/>
            <ac:picMk id="50" creationId="{CB6F659C-82BD-4442-B52C-E4B173EC7FF6}"/>
          </ac:picMkLst>
        </pc:picChg>
        <pc:picChg chg="mod">
          <ac:chgData name="Luis Mañez" userId="c84d000301b07f23" providerId="LiveId" clId="{7DD32035-DB6E-4C5E-99A1-E0CA44970737}" dt="2020-09-24T19:35:57.173" v="579"/>
          <ac:picMkLst>
            <pc:docMk/>
            <pc:sldMk cId="4250579360" sldId="293"/>
            <ac:picMk id="52" creationId="{EA6315B4-3CB9-4829-B632-1020E67B8D98}"/>
          </ac:picMkLst>
        </pc:picChg>
        <pc:picChg chg="mod">
          <ac:chgData name="Luis Mañez" userId="c84d000301b07f23" providerId="LiveId" clId="{7DD32035-DB6E-4C5E-99A1-E0CA44970737}" dt="2020-09-24T19:41:50.777" v="750"/>
          <ac:picMkLst>
            <pc:docMk/>
            <pc:sldMk cId="4250579360" sldId="293"/>
            <ac:picMk id="67" creationId="{0E9B1187-8502-4210-BB26-8BB909069055}"/>
          </ac:picMkLst>
        </pc:picChg>
        <pc:picChg chg="mod">
          <ac:chgData name="Luis Mañez" userId="c84d000301b07f23" providerId="LiveId" clId="{7DD32035-DB6E-4C5E-99A1-E0CA44970737}" dt="2020-09-24T19:42:19.801" v="843" actId="1036"/>
          <ac:picMkLst>
            <pc:docMk/>
            <pc:sldMk cId="4250579360" sldId="293"/>
            <ac:picMk id="71" creationId="{B8D77161-D7E0-45DD-B37A-33DADC18F173}"/>
          </ac:picMkLst>
        </pc:picChg>
        <pc:picChg chg="mod">
          <ac:chgData name="Luis Mañez" userId="c84d000301b07f23" providerId="LiveId" clId="{7DD32035-DB6E-4C5E-99A1-E0CA44970737}" dt="2020-09-24T19:42:19.801" v="843" actId="1036"/>
          <ac:picMkLst>
            <pc:docMk/>
            <pc:sldMk cId="4250579360" sldId="293"/>
            <ac:picMk id="72" creationId="{E041137A-337A-4FFE-B54B-F10D955EBA6B}"/>
          </ac:picMkLst>
        </pc:picChg>
        <pc:picChg chg="add mod">
          <ac:chgData name="Luis Mañez" userId="c84d000301b07f23" providerId="LiveId" clId="{7DD32035-DB6E-4C5E-99A1-E0CA44970737}" dt="2020-09-24T19:48:33.467" v="945" actId="164"/>
          <ac:picMkLst>
            <pc:docMk/>
            <pc:sldMk cId="4250579360" sldId="293"/>
            <ac:picMk id="74" creationId="{E7C2F83C-0F79-4CFA-B144-BA239F2AEE8A}"/>
          </ac:picMkLst>
        </pc:picChg>
        <pc:picChg chg="add mod">
          <ac:chgData name="Luis Mañez" userId="c84d000301b07f23" providerId="LiveId" clId="{7DD32035-DB6E-4C5E-99A1-E0CA44970737}" dt="2020-09-24T20:22:09.388" v="1736" actId="1036"/>
          <ac:picMkLst>
            <pc:docMk/>
            <pc:sldMk cId="4250579360" sldId="293"/>
            <ac:picMk id="82" creationId="{1C5464E5-6F7C-42DA-92B8-2DD953C0F0C5}"/>
          </ac:picMkLst>
        </pc:picChg>
        <pc:picChg chg="add mod">
          <ac:chgData name="Luis Mañez" userId="c84d000301b07f23" providerId="LiveId" clId="{7DD32035-DB6E-4C5E-99A1-E0CA44970737}" dt="2020-09-24T20:22:09.388" v="1736" actId="1036"/>
          <ac:picMkLst>
            <pc:docMk/>
            <pc:sldMk cId="4250579360" sldId="293"/>
            <ac:picMk id="94" creationId="{BF616FA0-5990-4559-8EF9-659B86CC6052}"/>
          </ac:picMkLst>
        </pc:picChg>
        <pc:picChg chg="add mod">
          <ac:chgData name="Luis Mañez" userId="c84d000301b07f23" providerId="LiveId" clId="{7DD32035-DB6E-4C5E-99A1-E0CA44970737}" dt="2020-09-24T20:11:45.710" v="1460" actId="164"/>
          <ac:picMkLst>
            <pc:docMk/>
            <pc:sldMk cId="4250579360" sldId="293"/>
            <ac:picMk id="98" creationId="{31ACBEB6-B7B3-4988-87FA-DEB0ED428648}"/>
          </ac:picMkLst>
        </pc:picChg>
        <pc:picChg chg="add del mod">
          <ac:chgData name="Luis Mañez" userId="c84d000301b07f23" providerId="LiveId" clId="{7DD32035-DB6E-4C5E-99A1-E0CA44970737}" dt="2020-09-24T20:10:20.632" v="1448" actId="478"/>
          <ac:picMkLst>
            <pc:docMk/>
            <pc:sldMk cId="4250579360" sldId="293"/>
            <ac:picMk id="100" creationId="{BBA202B4-1696-49BA-B3D2-9D047B44E522}"/>
          </ac:picMkLst>
        </pc:picChg>
        <pc:picChg chg="add mod">
          <ac:chgData name="Luis Mañez" userId="c84d000301b07f23" providerId="LiveId" clId="{7DD32035-DB6E-4C5E-99A1-E0CA44970737}" dt="2020-09-24T20:11:45.710" v="1460" actId="164"/>
          <ac:picMkLst>
            <pc:docMk/>
            <pc:sldMk cId="4250579360" sldId="293"/>
            <ac:picMk id="102" creationId="{B853D29C-7825-44CF-99A8-F43E2614D06E}"/>
          </ac:picMkLst>
        </pc:picChg>
        <pc:cxnChg chg="add mod">
          <ac:chgData name="Luis Mañez" userId="c84d000301b07f23" providerId="LiveId" clId="{7DD32035-DB6E-4C5E-99A1-E0CA44970737}" dt="2020-09-24T20:22:09.388" v="1736" actId="1036"/>
          <ac:cxnSpMkLst>
            <pc:docMk/>
            <pc:sldMk cId="4250579360" sldId="293"/>
            <ac:cxnSpMk id="40" creationId="{187F7A72-C146-43B3-8D43-6F9E1ACB6D44}"/>
          </ac:cxnSpMkLst>
        </pc:cxnChg>
        <pc:cxnChg chg="add del mod">
          <ac:chgData name="Luis Mañez" userId="c84d000301b07f23" providerId="LiveId" clId="{7DD32035-DB6E-4C5E-99A1-E0CA44970737}" dt="2020-09-24T19:36:56.968" v="614" actId="478"/>
          <ac:cxnSpMkLst>
            <pc:docMk/>
            <pc:sldMk cId="4250579360" sldId="293"/>
            <ac:cxnSpMk id="41" creationId="{274ADBB0-CA47-4472-B661-61C67BB09D17}"/>
          </ac:cxnSpMkLst>
        </pc:cxnChg>
        <pc:cxnChg chg="add mod">
          <ac:chgData name="Luis Mañez" userId="c84d000301b07f23" providerId="LiveId" clId="{7DD32035-DB6E-4C5E-99A1-E0CA44970737}" dt="2020-09-24T20:22:37.516" v="1750" actId="1038"/>
          <ac:cxnSpMkLst>
            <pc:docMk/>
            <pc:sldMk cId="4250579360" sldId="293"/>
            <ac:cxnSpMk id="42" creationId="{FF59022F-BF6D-41F8-97D1-99DFF4BC1E72}"/>
          </ac:cxnSpMkLst>
        </pc:cxnChg>
        <pc:cxnChg chg="add del mod">
          <ac:chgData name="Luis Mañez" userId="c84d000301b07f23" providerId="LiveId" clId="{7DD32035-DB6E-4C5E-99A1-E0CA44970737}" dt="2020-09-24T19:36:51.812" v="612" actId="478"/>
          <ac:cxnSpMkLst>
            <pc:docMk/>
            <pc:sldMk cId="4250579360" sldId="293"/>
            <ac:cxnSpMk id="43" creationId="{F2A071BD-C833-4AB7-A3A4-87C04F3C37F1}"/>
          </ac:cxnSpMkLst>
        </pc:cxnChg>
        <pc:cxnChg chg="add mod">
          <ac:chgData name="Luis Mañez" userId="c84d000301b07f23" providerId="LiveId" clId="{7DD32035-DB6E-4C5E-99A1-E0CA44970737}" dt="2020-09-24T20:22:09.388" v="1736" actId="1036"/>
          <ac:cxnSpMkLst>
            <pc:docMk/>
            <pc:sldMk cId="4250579360" sldId="293"/>
            <ac:cxnSpMk id="44" creationId="{961C8660-7AAF-43C8-906C-AA15958D9713}"/>
          </ac:cxnSpMkLst>
        </pc:cxnChg>
        <pc:cxnChg chg="add del mod">
          <ac:chgData name="Luis Mañez" userId="c84d000301b07f23" providerId="LiveId" clId="{7DD32035-DB6E-4C5E-99A1-E0CA44970737}" dt="2020-09-24T19:39:39.305" v="737" actId="478"/>
          <ac:cxnSpMkLst>
            <pc:docMk/>
            <pc:sldMk cId="4250579360" sldId="293"/>
            <ac:cxnSpMk id="45" creationId="{753F1116-1B20-4D42-8212-E4A201BE0D3D}"/>
          </ac:cxnSpMkLst>
        </pc:cxnChg>
        <pc:cxnChg chg="add mod">
          <ac:chgData name="Luis Mañez" userId="c84d000301b07f23" providerId="LiveId" clId="{7DD32035-DB6E-4C5E-99A1-E0CA44970737}" dt="2020-09-24T20:22:24.036" v="1737" actId="14100"/>
          <ac:cxnSpMkLst>
            <pc:docMk/>
            <pc:sldMk cId="4250579360" sldId="293"/>
            <ac:cxnSpMk id="46" creationId="{B0771717-F015-478B-A028-0BA7FCB4822A}"/>
          </ac:cxnSpMkLst>
        </pc:cxnChg>
        <pc:cxnChg chg="add mod">
          <ac:chgData name="Luis Mañez" userId="c84d000301b07f23" providerId="LiveId" clId="{7DD32035-DB6E-4C5E-99A1-E0CA44970737}" dt="2020-09-24T20:22:09.388" v="1736" actId="1036"/>
          <ac:cxnSpMkLst>
            <pc:docMk/>
            <pc:sldMk cId="4250579360" sldId="293"/>
            <ac:cxnSpMk id="47" creationId="{75A7C13F-D7FB-434F-9440-538B1EDCE162}"/>
          </ac:cxnSpMkLst>
        </pc:cxnChg>
        <pc:cxnChg chg="add del mod">
          <ac:chgData name="Luis Mañez" userId="c84d000301b07f23" providerId="LiveId" clId="{7DD32035-DB6E-4C5E-99A1-E0CA44970737}" dt="2020-09-24T19:37:26.371" v="632" actId="478"/>
          <ac:cxnSpMkLst>
            <pc:docMk/>
            <pc:sldMk cId="4250579360" sldId="293"/>
            <ac:cxnSpMk id="53" creationId="{C1CBA115-7468-47A8-AA4D-100FC1F4A8B6}"/>
          </ac:cxnSpMkLst>
        </pc:cxnChg>
        <pc:cxnChg chg="add mod">
          <ac:chgData name="Luis Mañez" userId="c84d000301b07f23" providerId="LiveId" clId="{7DD32035-DB6E-4C5E-99A1-E0CA44970737}" dt="2020-09-24T20:22:09.388" v="1736" actId="1036"/>
          <ac:cxnSpMkLst>
            <pc:docMk/>
            <pc:sldMk cId="4250579360" sldId="293"/>
            <ac:cxnSpMk id="62" creationId="{0F9FB865-D5E9-4D43-8F2A-056EC62667B8}"/>
          </ac:cxnSpMkLst>
        </pc:cxnChg>
        <pc:cxnChg chg="add mod">
          <ac:chgData name="Luis Mañez" userId="c84d000301b07f23" providerId="LiveId" clId="{7DD32035-DB6E-4C5E-99A1-E0CA44970737}" dt="2020-09-24T20:22:09.388" v="1736" actId="1036"/>
          <ac:cxnSpMkLst>
            <pc:docMk/>
            <pc:sldMk cId="4250579360" sldId="293"/>
            <ac:cxnSpMk id="75" creationId="{AD87CBAF-5F35-424C-8974-D85AA6356C10}"/>
          </ac:cxnSpMkLst>
        </pc:cxnChg>
        <pc:cxnChg chg="add mod">
          <ac:chgData name="Luis Mañez" userId="c84d000301b07f23" providerId="LiveId" clId="{7DD32035-DB6E-4C5E-99A1-E0CA44970737}" dt="2020-09-24T20:22:09.388" v="1736" actId="1036"/>
          <ac:cxnSpMkLst>
            <pc:docMk/>
            <pc:sldMk cId="4250579360" sldId="293"/>
            <ac:cxnSpMk id="83" creationId="{9C73D7E1-24FB-45F7-8507-619DA42AD9CF}"/>
          </ac:cxnSpMkLst>
        </pc:cxnChg>
        <pc:cxnChg chg="add mod">
          <ac:chgData name="Luis Mañez" userId="c84d000301b07f23" providerId="LiveId" clId="{7DD32035-DB6E-4C5E-99A1-E0CA44970737}" dt="2020-09-24T20:22:09.388" v="1736" actId="1036"/>
          <ac:cxnSpMkLst>
            <pc:docMk/>
            <pc:sldMk cId="4250579360" sldId="293"/>
            <ac:cxnSpMk id="87" creationId="{0DF399DB-C8DF-49CE-938A-E71DCF81EC32}"/>
          </ac:cxnSpMkLst>
        </pc:cxnChg>
      </pc:sldChg>
      <pc:sldChg chg="addSp delSp modSp new mod ord setBg">
        <pc:chgData name="Luis Mañez" userId="c84d000301b07f23" providerId="LiveId" clId="{7DD32035-DB6E-4C5E-99A1-E0CA44970737}" dt="2020-09-25T16:00:44.966" v="3815" actId="1038"/>
        <pc:sldMkLst>
          <pc:docMk/>
          <pc:sldMk cId="43365810" sldId="294"/>
        </pc:sldMkLst>
        <pc:spChg chg="mod">
          <ac:chgData name="Luis Mañez" userId="c84d000301b07f23" providerId="LiveId" clId="{7DD32035-DB6E-4C5E-99A1-E0CA44970737}" dt="2020-09-24T20:17:33.735" v="1567" actId="14100"/>
          <ac:spMkLst>
            <pc:docMk/>
            <pc:sldMk cId="43365810" sldId="294"/>
            <ac:spMk id="2" creationId="{7D9250C8-38AD-4E1F-854E-3E23B5EF7E98}"/>
          </ac:spMkLst>
        </pc:spChg>
        <pc:spChg chg="del">
          <ac:chgData name="Luis Mañez" userId="c84d000301b07f23" providerId="LiveId" clId="{7DD32035-DB6E-4C5E-99A1-E0CA44970737}" dt="2020-09-24T19:57:44.456" v="1016" actId="478"/>
          <ac:spMkLst>
            <pc:docMk/>
            <pc:sldMk cId="43365810" sldId="294"/>
            <ac:spMk id="3" creationId="{62D5C947-304E-4486-8049-1BA333BD4929}"/>
          </ac:spMkLst>
        </pc:spChg>
        <pc:spChg chg="add mod">
          <ac:chgData name="Luis Mañez" userId="c84d000301b07f23" providerId="LiveId" clId="{7DD32035-DB6E-4C5E-99A1-E0CA44970737}" dt="2020-09-24T20:19:41.180" v="1572" actId="20577"/>
          <ac:spMkLst>
            <pc:docMk/>
            <pc:sldMk cId="43365810" sldId="294"/>
            <ac:spMk id="6" creationId="{AD0BFBBF-D378-47CE-ABBA-D093B2A029DB}"/>
          </ac:spMkLst>
        </pc:spChg>
        <pc:spChg chg="add mod">
          <ac:chgData name="Luis Mañez" userId="c84d000301b07f23" providerId="LiveId" clId="{7DD32035-DB6E-4C5E-99A1-E0CA44970737}" dt="2020-09-25T16:00:44.966" v="3815" actId="1038"/>
          <ac:spMkLst>
            <pc:docMk/>
            <pc:sldMk cId="43365810" sldId="294"/>
            <ac:spMk id="8" creationId="{9CD51125-4149-4AED-89D5-F0A1EF13EE16}"/>
          </ac:spMkLst>
        </pc:spChg>
        <pc:spChg chg="add">
          <ac:chgData name="Luis Mañez" userId="c84d000301b07f23" providerId="LiveId" clId="{7DD32035-DB6E-4C5E-99A1-E0CA44970737}" dt="2020-09-24T19:58:14.144" v="1020" actId="26606"/>
          <ac:spMkLst>
            <pc:docMk/>
            <pc:sldMk cId="43365810" sldId="294"/>
            <ac:spMk id="10" creationId="{870A1295-61BC-4214-AA3E-D396673024D0}"/>
          </ac:spMkLst>
        </pc:spChg>
        <pc:spChg chg="add del mod">
          <ac:chgData name="Luis Mañez" userId="c84d000301b07f23" providerId="LiveId" clId="{7DD32035-DB6E-4C5E-99A1-E0CA44970737}" dt="2020-09-24T20:17:09.822" v="1563"/>
          <ac:spMkLst>
            <pc:docMk/>
            <pc:sldMk cId="43365810" sldId="294"/>
            <ac:spMk id="17" creationId="{F501AD08-8949-4211-9569-880F021EA26C}"/>
          </ac:spMkLst>
        </pc:spChg>
        <pc:grpChg chg="add">
          <ac:chgData name="Luis Mañez" userId="c84d000301b07f23" providerId="LiveId" clId="{7DD32035-DB6E-4C5E-99A1-E0CA44970737}" dt="2020-09-24T19:58:14.144" v="1020" actId="26606"/>
          <ac:grpSpMkLst>
            <pc:docMk/>
            <pc:sldMk cId="43365810" sldId="294"/>
            <ac:grpSpMk id="12" creationId="{0B139475-2B26-4CA9-9413-DE741E49F7BB}"/>
          </ac:grpSpMkLst>
        </pc:grpChg>
        <pc:picChg chg="add mod">
          <ac:chgData name="Luis Mañez" userId="c84d000301b07f23" providerId="LiveId" clId="{7DD32035-DB6E-4C5E-99A1-E0CA44970737}" dt="2020-09-24T20:05:07.153" v="1416" actId="1076"/>
          <ac:picMkLst>
            <pc:docMk/>
            <pc:sldMk cId="43365810" sldId="294"/>
            <ac:picMk id="5" creationId="{099020BD-25E7-49ED-8688-600DA3D06956}"/>
          </ac:picMkLst>
        </pc:picChg>
      </pc:sldChg>
      <pc:sldChg chg="addSp delSp modSp new del mod modShow modNotesTx">
        <pc:chgData name="Luis Mañez" userId="c84d000301b07f23" providerId="LiveId" clId="{7DD32035-DB6E-4C5E-99A1-E0CA44970737}" dt="2020-09-26T18:03:28.031" v="3816" actId="47"/>
        <pc:sldMkLst>
          <pc:docMk/>
          <pc:sldMk cId="2113300390" sldId="295"/>
        </pc:sldMkLst>
        <pc:spChg chg="del">
          <ac:chgData name="Luis Mañez" userId="c84d000301b07f23" providerId="LiveId" clId="{7DD32035-DB6E-4C5E-99A1-E0CA44970737}" dt="2020-09-25T06:15:19.012" v="1752" actId="478"/>
          <ac:spMkLst>
            <pc:docMk/>
            <pc:sldMk cId="2113300390" sldId="295"/>
            <ac:spMk id="2" creationId="{CCD58BD4-15F7-4F51-8038-90C12DCA2948}"/>
          </ac:spMkLst>
        </pc:spChg>
        <pc:spChg chg="del">
          <ac:chgData name="Luis Mañez" userId="c84d000301b07f23" providerId="LiveId" clId="{7DD32035-DB6E-4C5E-99A1-E0CA44970737}" dt="2020-09-25T06:15:19.012" v="1752" actId="478"/>
          <ac:spMkLst>
            <pc:docMk/>
            <pc:sldMk cId="2113300390" sldId="295"/>
            <ac:spMk id="3" creationId="{9D56BCDC-93AA-4B48-9F2A-CD22E976F47A}"/>
          </ac:spMkLst>
        </pc:spChg>
        <pc:spChg chg="add del mod">
          <ac:chgData name="Luis Mañez" userId="c84d000301b07f23" providerId="LiveId" clId="{7DD32035-DB6E-4C5E-99A1-E0CA44970737}" dt="2020-09-25T07:05:27.756" v="2254" actId="478"/>
          <ac:spMkLst>
            <pc:docMk/>
            <pc:sldMk cId="2113300390" sldId="295"/>
            <ac:spMk id="5" creationId="{2254E8CA-B706-4D37-BD7D-9B7446BF228E}"/>
          </ac:spMkLst>
        </pc:spChg>
        <pc:spChg chg="add mod">
          <ac:chgData name="Luis Mañez" userId="c84d000301b07f23" providerId="LiveId" clId="{7DD32035-DB6E-4C5E-99A1-E0CA44970737}" dt="2020-09-25T09:10:49.756" v="3635" actId="1076"/>
          <ac:spMkLst>
            <pc:docMk/>
            <pc:sldMk cId="2113300390" sldId="295"/>
            <ac:spMk id="7" creationId="{A6445FC4-BA7B-4B70-A928-73D737ABF7CA}"/>
          </ac:spMkLst>
        </pc:spChg>
        <pc:graphicFrameChg chg="add mod modGraphic">
          <ac:chgData name="Luis Mañez" userId="c84d000301b07f23" providerId="LiveId" clId="{7DD32035-DB6E-4C5E-99A1-E0CA44970737}" dt="2020-09-25T10:08:05.974" v="3711" actId="20577"/>
          <ac:graphicFrameMkLst>
            <pc:docMk/>
            <pc:sldMk cId="2113300390" sldId="295"/>
            <ac:graphicFrameMk id="6" creationId="{1B081259-FF9F-4BD0-9C89-8C48FAF2EAAB}"/>
          </ac:graphicFrameMkLst>
        </pc:graphicFrameChg>
      </pc:sldChg>
      <pc:sldChg chg="addSp delSp modSp add mod setBg setClrOvrMap">
        <pc:chgData name="Luis Mañez" userId="c84d000301b07f23" providerId="LiveId" clId="{7DD32035-DB6E-4C5E-99A1-E0CA44970737}" dt="2020-09-25T06:36:29.788" v="1811" actId="403"/>
        <pc:sldMkLst>
          <pc:docMk/>
          <pc:sldMk cId="523685705" sldId="296"/>
        </pc:sldMkLst>
        <pc:spChg chg="mod ord">
          <ac:chgData name="Luis Mañez" userId="c84d000301b07f23" providerId="LiveId" clId="{7DD32035-DB6E-4C5E-99A1-E0CA44970737}" dt="2020-09-25T06:36:29.788" v="1811" actId="403"/>
          <ac:spMkLst>
            <pc:docMk/>
            <pc:sldMk cId="523685705" sldId="296"/>
            <ac:spMk id="7" creationId="{1A39AE69-1EFA-42F7-85E1-CCB1D4225A36}"/>
          </ac:spMkLst>
        </pc:spChg>
        <pc:spChg chg="del">
          <ac:chgData name="Luis Mañez" userId="c84d000301b07f23" providerId="LiveId" clId="{7DD32035-DB6E-4C5E-99A1-E0CA44970737}" dt="2020-09-25T06:19:35.090" v="1783" actId="478"/>
          <ac:spMkLst>
            <pc:docMk/>
            <pc:sldMk cId="523685705" sldId="296"/>
            <ac:spMk id="11" creationId="{028EC8A1-7C84-4C24-A2D9-DF71CA9E0E4E}"/>
          </ac:spMkLst>
        </pc:spChg>
        <pc:spChg chg="add del">
          <ac:chgData name="Luis Mañez" userId="c84d000301b07f23" providerId="LiveId" clId="{7DD32035-DB6E-4C5E-99A1-E0CA44970737}" dt="2020-09-25T06:36:22.535" v="1809" actId="26606"/>
          <ac:spMkLst>
            <pc:docMk/>
            <pc:sldMk cId="523685705" sldId="296"/>
            <ac:spMk id="12" creationId="{0671A8AE-40A1-4631-A6B8-581AFF065482}"/>
          </ac:spMkLst>
        </pc:spChg>
        <pc:spChg chg="add del">
          <ac:chgData name="Luis Mañez" userId="c84d000301b07f23" providerId="LiveId" clId="{7DD32035-DB6E-4C5E-99A1-E0CA44970737}" dt="2020-09-25T06:36:22.535" v="1809" actId="26606"/>
          <ac:spMkLst>
            <pc:docMk/>
            <pc:sldMk cId="523685705" sldId="296"/>
            <ac:spMk id="14" creationId="{AB58EF07-17C2-48CF-ABB0-EEF1F17CB8F0}"/>
          </ac:spMkLst>
        </pc:spChg>
        <pc:spChg chg="add del">
          <ac:chgData name="Luis Mañez" userId="c84d000301b07f23" providerId="LiveId" clId="{7DD32035-DB6E-4C5E-99A1-E0CA44970737}" dt="2020-09-25T06:36:22.535" v="1809" actId="26606"/>
          <ac:spMkLst>
            <pc:docMk/>
            <pc:sldMk cId="523685705" sldId="296"/>
            <ac:spMk id="16" creationId="{AF2F604E-43BE-4DC3-B983-E071523364F8}"/>
          </ac:spMkLst>
        </pc:spChg>
        <pc:spChg chg="add del">
          <ac:chgData name="Luis Mañez" userId="c84d000301b07f23" providerId="LiveId" clId="{7DD32035-DB6E-4C5E-99A1-E0CA44970737}" dt="2020-09-25T06:36:22.535" v="1809" actId="26606"/>
          <ac:spMkLst>
            <pc:docMk/>
            <pc:sldMk cId="523685705" sldId="296"/>
            <ac:spMk id="18" creationId="{08C9B587-E65E-4B52-B37C-ABEBB6E87928}"/>
          </ac:spMkLst>
        </pc:spChg>
        <pc:spChg chg="add del">
          <ac:chgData name="Luis Mañez" userId="c84d000301b07f23" providerId="LiveId" clId="{7DD32035-DB6E-4C5E-99A1-E0CA44970737}" dt="2020-09-25T06:36:22.519" v="1808" actId="26606"/>
          <ac:spMkLst>
            <pc:docMk/>
            <pc:sldMk cId="523685705" sldId="296"/>
            <ac:spMk id="23" creationId="{5A59F003-E00A-43F9-91DC-CC54E3B87466}"/>
          </ac:spMkLst>
        </pc:spChg>
        <pc:spChg chg="add del">
          <ac:chgData name="Luis Mañez" userId="c84d000301b07f23" providerId="LiveId" clId="{7DD32035-DB6E-4C5E-99A1-E0CA44970737}" dt="2020-09-25T06:36:22.519" v="1808" actId="26606"/>
          <ac:spMkLst>
            <pc:docMk/>
            <pc:sldMk cId="523685705" sldId="296"/>
            <ac:spMk id="25" creationId="{D74A4382-E3AD-430A-9A1F-DFA3E0E77A7D}"/>
          </ac:spMkLst>
        </pc:spChg>
        <pc:spChg chg="add del">
          <ac:chgData name="Luis Mañez" userId="c84d000301b07f23" providerId="LiveId" clId="{7DD32035-DB6E-4C5E-99A1-E0CA44970737}" dt="2020-09-25T06:36:22.519" v="1808" actId="26606"/>
          <ac:spMkLst>
            <pc:docMk/>
            <pc:sldMk cId="523685705" sldId="296"/>
            <ac:spMk id="27" creationId="{79F40191-0F44-4FD1-82CC-ACB507C14BE6}"/>
          </ac:spMkLst>
        </pc:spChg>
        <pc:spChg chg="add">
          <ac:chgData name="Luis Mañez" userId="c84d000301b07f23" providerId="LiveId" clId="{7DD32035-DB6E-4C5E-99A1-E0CA44970737}" dt="2020-09-25T06:36:22.535" v="1809" actId="26606"/>
          <ac:spMkLst>
            <pc:docMk/>
            <pc:sldMk cId="523685705" sldId="296"/>
            <ac:spMk id="29" creationId="{08C9B587-E65E-4B52-B37C-ABEBB6E87928}"/>
          </ac:spMkLst>
        </pc:spChg>
        <pc:spChg chg="add">
          <ac:chgData name="Luis Mañez" userId="c84d000301b07f23" providerId="LiveId" clId="{7DD32035-DB6E-4C5E-99A1-E0CA44970737}" dt="2020-09-25T06:36:22.535" v="1809" actId="26606"/>
          <ac:spMkLst>
            <pc:docMk/>
            <pc:sldMk cId="523685705" sldId="296"/>
            <ac:spMk id="30" creationId="{0671A8AE-40A1-4631-A6B8-581AFF065482}"/>
          </ac:spMkLst>
        </pc:spChg>
        <pc:spChg chg="add">
          <ac:chgData name="Luis Mañez" userId="c84d000301b07f23" providerId="LiveId" clId="{7DD32035-DB6E-4C5E-99A1-E0CA44970737}" dt="2020-09-25T06:36:22.535" v="1809" actId="26606"/>
          <ac:spMkLst>
            <pc:docMk/>
            <pc:sldMk cId="523685705" sldId="296"/>
            <ac:spMk id="31" creationId="{AB58EF07-17C2-48CF-ABB0-EEF1F17CB8F0}"/>
          </ac:spMkLst>
        </pc:spChg>
        <pc:spChg chg="add">
          <ac:chgData name="Luis Mañez" userId="c84d000301b07f23" providerId="LiveId" clId="{7DD32035-DB6E-4C5E-99A1-E0CA44970737}" dt="2020-09-25T06:36:22.535" v="1809" actId="26606"/>
          <ac:spMkLst>
            <pc:docMk/>
            <pc:sldMk cId="523685705" sldId="296"/>
            <ac:spMk id="32" creationId="{AF2F604E-43BE-4DC3-B983-E071523364F8}"/>
          </ac:spMkLst>
        </pc:spChg>
        <pc:graphicFrameChg chg="add del mod">
          <ac:chgData name="Luis Mañez" userId="c84d000301b07f23" providerId="LiveId" clId="{7DD32035-DB6E-4C5E-99A1-E0CA44970737}" dt="2020-09-25T06:35:02.319" v="1790" actId="478"/>
          <ac:graphicFrameMkLst>
            <pc:docMk/>
            <pc:sldMk cId="523685705" sldId="296"/>
            <ac:graphicFrameMk id="2" creationId="{B7027455-EF53-4497-9558-6B3EB629A623}"/>
          </ac:graphicFrameMkLst>
        </pc:graphicFrameChg>
        <pc:picChg chg="add mod">
          <ac:chgData name="Luis Mañez" userId="c84d000301b07f23" providerId="LiveId" clId="{7DD32035-DB6E-4C5E-99A1-E0CA44970737}" dt="2020-09-25T06:36:22.535" v="1809" actId="26606"/>
          <ac:picMkLst>
            <pc:docMk/>
            <pc:sldMk cId="523685705" sldId="296"/>
            <ac:picMk id="4" creationId="{16AC70C8-5ABE-41BD-94E3-C26E99431923}"/>
          </ac:picMkLst>
        </pc:picChg>
      </pc:sldChg>
      <pc:sldChg chg="addSp delSp modSp new mod">
        <pc:chgData name="Luis Mañez" userId="c84d000301b07f23" providerId="LiveId" clId="{7DD32035-DB6E-4C5E-99A1-E0CA44970737}" dt="2020-09-25T07:59:55.476" v="3471" actId="207"/>
        <pc:sldMkLst>
          <pc:docMk/>
          <pc:sldMk cId="570742565" sldId="297"/>
        </pc:sldMkLst>
        <pc:spChg chg="mod">
          <ac:chgData name="Luis Mañez" userId="c84d000301b07f23" providerId="LiveId" clId="{7DD32035-DB6E-4C5E-99A1-E0CA44970737}" dt="2020-09-25T07:36:27.877" v="2820" actId="20577"/>
          <ac:spMkLst>
            <pc:docMk/>
            <pc:sldMk cId="570742565" sldId="297"/>
            <ac:spMk id="2" creationId="{2FF521E8-91FD-4ABD-96D1-D6DA4097DA70}"/>
          </ac:spMkLst>
        </pc:spChg>
        <pc:spChg chg="add mod topLvl">
          <ac:chgData name="Luis Mañez" userId="c84d000301b07f23" providerId="LiveId" clId="{7DD32035-DB6E-4C5E-99A1-E0CA44970737}" dt="2020-09-25T07:49:56.394" v="3099" actId="14100"/>
          <ac:spMkLst>
            <pc:docMk/>
            <pc:sldMk cId="570742565" sldId="297"/>
            <ac:spMk id="11" creationId="{5A86CE44-58F1-49BD-91A7-5DCE0DA9B4F2}"/>
          </ac:spMkLst>
        </pc:spChg>
        <pc:spChg chg="add mod">
          <ac:chgData name="Luis Mañez" userId="c84d000301b07f23" providerId="LiveId" clId="{7DD32035-DB6E-4C5E-99A1-E0CA44970737}" dt="2020-09-25T07:49:30.580" v="3096" actId="165"/>
          <ac:spMkLst>
            <pc:docMk/>
            <pc:sldMk cId="570742565" sldId="297"/>
            <ac:spMk id="12" creationId="{D8245068-3EFE-40E3-9062-0F8F6611BFBE}"/>
          </ac:spMkLst>
        </pc:spChg>
        <pc:spChg chg="add del">
          <ac:chgData name="Luis Mañez" userId="c84d000301b07f23" providerId="LiveId" clId="{7DD32035-DB6E-4C5E-99A1-E0CA44970737}" dt="2020-09-25T07:43:40.129" v="2912" actId="22"/>
          <ac:spMkLst>
            <pc:docMk/>
            <pc:sldMk cId="570742565" sldId="297"/>
            <ac:spMk id="14" creationId="{E9902366-29C8-4D24-A6D8-CDE0EB6547DA}"/>
          </ac:spMkLst>
        </pc:spChg>
        <pc:spChg chg="add mod">
          <ac:chgData name="Luis Mañez" userId="c84d000301b07f23" providerId="LiveId" clId="{7DD32035-DB6E-4C5E-99A1-E0CA44970737}" dt="2020-09-25T07:57:08.102" v="3470" actId="14100"/>
          <ac:spMkLst>
            <pc:docMk/>
            <pc:sldMk cId="570742565" sldId="297"/>
            <ac:spMk id="16" creationId="{607057AF-F0F4-4DD4-A931-C6C5C43504D2}"/>
          </ac:spMkLst>
        </pc:spChg>
        <pc:spChg chg="mod topLvl">
          <ac:chgData name="Luis Mañez" userId="c84d000301b07f23" providerId="LiveId" clId="{7DD32035-DB6E-4C5E-99A1-E0CA44970737}" dt="2020-09-25T07:50:47.059" v="3102" actId="207"/>
          <ac:spMkLst>
            <pc:docMk/>
            <pc:sldMk cId="570742565" sldId="297"/>
            <ac:spMk id="20" creationId="{1AD712FA-807D-4D72-A1AD-042C2C5F8F58}"/>
          </ac:spMkLst>
        </pc:spChg>
        <pc:spChg chg="mod">
          <ac:chgData name="Luis Mañez" userId="c84d000301b07f23" providerId="LiveId" clId="{7DD32035-DB6E-4C5E-99A1-E0CA44970737}" dt="2020-09-25T07:49:15.276" v="3094" actId="165"/>
          <ac:spMkLst>
            <pc:docMk/>
            <pc:sldMk cId="570742565" sldId="297"/>
            <ac:spMk id="23" creationId="{4EA5203B-5677-4455-BD7E-76B60635545D}"/>
          </ac:spMkLst>
        </pc:spChg>
        <pc:spChg chg="mod">
          <ac:chgData name="Luis Mañez" userId="c84d000301b07f23" providerId="LiveId" clId="{7DD32035-DB6E-4C5E-99A1-E0CA44970737}" dt="2020-09-25T07:57:04.006" v="3469" actId="14100"/>
          <ac:spMkLst>
            <pc:docMk/>
            <pc:sldMk cId="570742565" sldId="297"/>
            <ac:spMk id="24" creationId="{23700E7A-33A4-4A4E-94F3-DA171C0BA33B}"/>
          </ac:spMkLst>
        </pc:spChg>
        <pc:spChg chg="add mod">
          <ac:chgData name="Luis Mañez" userId="c84d000301b07f23" providerId="LiveId" clId="{7DD32035-DB6E-4C5E-99A1-E0CA44970737}" dt="2020-09-25T07:55:19.897" v="3327" actId="14100"/>
          <ac:spMkLst>
            <pc:docMk/>
            <pc:sldMk cId="570742565" sldId="297"/>
            <ac:spMk id="26" creationId="{BD3FEB62-9E63-467F-A1E7-4EC18FE3BAA6}"/>
          </ac:spMkLst>
        </pc:spChg>
        <pc:spChg chg="add mod">
          <ac:chgData name="Luis Mañez" userId="c84d000301b07f23" providerId="LiveId" clId="{7DD32035-DB6E-4C5E-99A1-E0CA44970737}" dt="2020-09-25T07:55:24.675" v="3328" actId="14100"/>
          <ac:spMkLst>
            <pc:docMk/>
            <pc:sldMk cId="570742565" sldId="297"/>
            <ac:spMk id="28" creationId="{62A49C5C-3FB7-4014-9580-C5F038401324}"/>
          </ac:spMkLst>
        </pc:spChg>
        <pc:spChg chg="mod">
          <ac:chgData name="Luis Mañez" userId="c84d000301b07f23" providerId="LiveId" clId="{7DD32035-DB6E-4C5E-99A1-E0CA44970737}" dt="2020-09-25T07:52:40.192" v="3199" actId="20577"/>
          <ac:spMkLst>
            <pc:docMk/>
            <pc:sldMk cId="570742565" sldId="297"/>
            <ac:spMk id="31" creationId="{BC57AFA7-1D53-416D-A344-1160BA037E46}"/>
          </ac:spMkLst>
        </pc:spChg>
        <pc:spChg chg="mod">
          <ac:chgData name="Luis Mañez" userId="c84d000301b07f23" providerId="LiveId" clId="{7DD32035-DB6E-4C5E-99A1-E0CA44970737}" dt="2020-09-25T07:53:22.050" v="3202"/>
          <ac:spMkLst>
            <pc:docMk/>
            <pc:sldMk cId="570742565" sldId="297"/>
            <ac:spMk id="32" creationId="{4B18F0A6-72AC-4E1F-9177-55EE47A6A94C}"/>
          </ac:spMkLst>
        </pc:spChg>
        <pc:spChg chg="mod">
          <ac:chgData name="Luis Mañez" userId="c84d000301b07f23" providerId="LiveId" clId="{7DD32035-DB6E-4C5E-99A1-E0CA44970737}" dt="2020-09-25T07:54:41.406" v="3324" actId="20577"/>
          <ac:spMkLst>
            <pc:docMk/>
            <pc:sldMk cId="570742565" sldId="297"/>
            <ac:spMk id="35" creationId="{24FC57D0-0CC9-4D70-ABFE-A28B6EB8B85D}"/>
          </ac:spMkLst>
        </pc:spChg>
        <pc:spChg chg="mod">
          <ac:chgData name="Luis Mañez" userId="c84d000301b07f23" providerId="LiveId" clId="{7DD32035-DB6E-4C5E-99A1-E0CA44970737}" dt="2020-09-25T07:55:04.475" v="3326"/>
          <ac:spMkLst>
            <pc:docMk/>
            <pc:sldMk cId="570742565" sldId="297"/>
            <ac:spMk id="36" creationId="{9ADD1CE2-D937-472B-8013-FB8ED420FB44}"/>
          </ac:spMkLst>
        </pc:spChg>
        <pc:grpChg chg="add mod topLvl">
          <ac:chgData name="Luis Mañez" userId="c84d000301b07f23" providerId="LiveId" clId="{7DD32035-DB6E-4C5E-99A1-E0CA44970737}" dt="2020-09-25T07:59:55.476" v="3471" actId="207"/>
          <ac:grpSpMkLst>
            <pc:docMk/>
            <pc:sldMk cId="570742565" sldId="297"/>
            <ac:grpSpMk id="17" creationId="{2C27256D-762E-4916-B033-75C1051CA5E8}"/>
          </ac:grpSpMkLst>
        </pc:grpChg>
        <pc:grpChg chg="add del mod">
          <ac:chgData name="Luis Mañez" userId="c84d000301b07f23" providerId="LiveId" clId="{7DD32035-DB6E-4C5E-99A1-E0CA44970737}" dt="2020-09-25T07:49:30.580" v="3096" actId="165"/>
          <ac:grpSpMkLst>
            <pc:docMk/>
            <pc:sldMk cId="570742565" sldId="297"/>
            <ac:grpSpMk id="18" creationId="{1F340957-D24F-4A71-88C8-0B23E1F2C351}"/>
          </ac:grpSpMkLst>
        </pc:grpChg>
        <pc:grpChg chg="add del mod">
          <ac:chgData name="Luis Mañez" userId="c84d000301b07f23" providerId="LiveId" clId="{7DD32035-DB6E-4C5E-99A1-E0CA44970737}" dt="2020-09-25T07:49:15.276" v="3094" actId="165"/>
          <ac:grpSpMkLst>
            <pc:docMk/>
            <pc:sldMk cId="570742565" sldId="297"/>
            <ac:grpSpMk id="19" creationId="{185A0978-08F8-4610-9DD9-CFA3CB59015C}"/>
          </ac:grpSpMkLst>
        </pc:grpChg>
        <pc:grpChg chg="mod topLvl">
          <ac:chgData name="Luis Mañez" userId="c84d000301b07f23" providerId="LiveId" clId="{7DD32035-DB6E-4C5E-99A1-E0CA44970737}" dt="2020-09-25T07:59:55.476" v="3471" actId="207"/>
          <ac:grpSpMkLst>
            <pc:docMk/>
            <pc:sldMk cId="570742565" sldId="297"/>
            <ac:grpSpMk id="22" creationId="{2772232F-A03B-42F2-B6B5-35DFDFFE50FB}"/>
          </ac:grpSpMkLst>
        </pc:grpChg>
        <pc:grpChg chg="add mod">
          <ac:chgData name="Luis Mañez" userId="c84d000301b07f23" providerId="LiveId" clId="{7DD32035-DB6E-4C5E-99A1-E0CA44970737}" dt="2020-09-25T07:59:55.476" v="3471" actId="207"/>
          <ac:grpSpMkLst>
            <pc:docMk/>
            <pc:sldMk cId="570742565" sldId="297"/>
            <ac:grpSpMk id="30" creationId="{67FCB239-1492-4982-B177-E8568D0D15CA}"/>
          </ac:grpSpMkLst>
        </pc:grpChg>
        <pc:grpChg chg="add mod">
          <ac:chgData name="Luis Mañez" userId="c84d000301b07f23" providerId="LiveId" clId="{7DD32035-DB6E-4C5E-99A1-E0CA44970737}" dt="2020-09-25T07:59:55.476" v="3471" actId="207"/>
          <ac:grpSpMkLst>
            <pc:docMk/>
            <pc:sldMk cId="570742565" sldId="297"/>
            <ac:grpSpMk id="34" creationId="{CF4E92AC-00CB-4421-83E5-E1DEF77E70B6}"/>
          </ac:grpSpMkLst>
        </pc:grpChg>
        <pc:picChg chg="add del mod">
          <ac:chgData name="Luis Mañez" userId="c84d000301b07f23" providerId="LiveId" clId="{7DD32035-DB6E-4C5E-99A1-E0CA44970737}" dt="2020-09-25T07:48:54.273" v="3091" actId="478"/>
          <ac:picMkLst>
            <pc:docMk/>
            <pc:sldMk cId="570742565" sldId="297"/>
            <ac:picMk id="4" creationId="{523363F4-D26B-47F1-A70C-E8D43DDB5926}"/>
          </ac:picMkLst>
        </pc:picChg>
        <pc:picChg chg="add del mod">
          <ac:chgData name="Luis Mañez" userId="c84d000301b07f23" providerId="LiveId" clId="{7DD32035-DB6E-4C5E-99A1-E0CA44970737}" dt="2020-09-25T07:50:01.767" v="3100" actId="478"/>
          <ac:picMkLst>
            <pc:docMk/>
            <pc:sldMk cId="570742565" sldId="297"/>
            <ac:picMk id="6" creationId="{E3927F0A-A4C4-4A7A-8F9D-6607C11C9932}"/>
          </ac:picMkLst>
        </pc:picChg>
        <pc:picChg chg="add del mod">
          <ac:chgData name="Luis Mañez" userId="c84d000301b07f23" providerId="LiveId" clId="{7DD32035-DB6E-4C5E-99A1-E0CA44970737}" dt="2020-09-25T07:50:02.501" v="3101" actId="478"/>
          <ac:picMkLst>
            <pc:docMk/>
            <pc:sldMk cId="570742565" sldId="297"/>
            <ac:picMk id="8" creationId="{E4987E1C-EA73-4E63-AD1C-E137027E1B82}"/>
          </ac:picMkLst>
        </pc:picChg>
        <pc:picChg chg="add mod ord topLvl">
          <ac:chgData name="Luis Mañez" userId="c84d000301b07f23" providerId="LiveId" clId="{7DD32035-DB6E-4C5E-99A1-E0CA44970737}" dt="2020-09-25T07:56:55.821" v="3468" actId="1038"/>
          <ac:picMkLst>
            <pc:docMk/>
            <pc:sldMk cId="570742565" sldId="297"/>
            <ac:picMk id="10" creationId="{97E7B185-9F41-48EC-ABB8-6C06FDEF96B2}"/>
          </ac:picMkLst>
        </pc:picChg>
        <pc:picChg chg="mod topLvl">
          <ac:chgData name="Luis Mañez" userId="c84d000301b07f23" providerId="LiveId" clId="{7DD32035-DB6E-4C5E-99A1-E0CA44970737}" dt="2020-09-25T07:56:46.415" v="3426" actId="1038"/>
          <ac:picMkLst>
            <pc:docMk/>
            <pc:sldMk cId="570742565" sldId="297"/>
            <ac:picMk id="21" creationId="{A7C85883-4B4D-439C-B430-CAA13F4A0E9C}"/>
          </ac:picMkLst>
        </pc:picChg>
        <pc:picChg chg="add mod">
          <ac:chgData name="Luis Mañez" userId="c84d000301b07f23" providerId="LiveId" clId="{7DD32035-DB6E-4C5E-99A1-E0CA44970737}" dt="2020-09-25T07:56:22.248" v="3385" actId="1035"/>
          <ac:picMkLst>
            <pc:docMk/>
            <pc:sldMk cId="570742565" sldId="297"/>
            <ac:picMk id="29" creationId="{804BC582-45E0-45B5-A462-A5876E5D8A81}"/>
          </ac:picMkLst>
        </pc:picChg>
        <pc:picChg chg="add mod">
          <ac:chgData name="Luis Mañez" userId="c84d000301b07f23" providerId="LiveId" clId="{7DD32035-DB6E-4C5E-99A1-E0CA44970737}" dt="2020-09-25T07:55:34.527" v="3362" actId="1035"/>
          <ac:picMkLst>
            <pc:docMk/>
            <pc:sldMk cId="570742565" sldId="297"/>
            <ac:picMk id="33" creationId="{D0395497-7B37-4503-9DB8-0C413D6137D5}"/>
          </ac:picMkLst>
        </pc:picChg>
      </pc:sldChg>
      <pc:sldChg chg="addSp delSp modSp add mod setBg setClrOvrMap delDesignElem">
        <pc:chgData name="Luis Mañez" userId="c84d000301b07f23" providerId="LiveId" clId="{7DD32035-DB6E-4C5E-99A1-E0CA44970737}" dt="2020-09-25T08:07:24.104" v="3505" actId="20577"/>
        <pc:sldMkLst>
          <pc:docMk/>
          <pc:sldMk cId="2708285037" sldId="298"/>
        </pc:sldMkLst>
        <pc:spChg chg="mod ord">
          <ac:chgData name="Luis Mañez" userId="c84d000301b07f23" providerId="LiveId" clId="{7DD32035-DB6E-4C5E-99A1-E0CA44970737}" dt="2020-09-25T08:07:24.104" v="3505" actId="20577"/>
          <ac:spMkLst>
            <pc:docMk/>
            <pc:sldMk cId="2708285037" sldId="298"/>
            <ac:spMk id="7" creationId="{1A39AE69-1EFA-42F7-85E1-CCB1D4225A36}"/>
          </ac:spMkLst>
        </pc:spChg>
        <pc:spChg chg="add">
          <ac:chgData name="Luis Mañez" userId="c84d000301b07f23" providerId="LiveId" clId="{7DD32035-DB6E-4C5E-99A1-E0CA44970737}" dt="2020-09-25T08:06:39.579" v="3491" actId="26606"/>
          <ac:spMkLst>
            <pc:docMk/>
            <pc:sldMk cId="2708285037" sldId="298"/>
            <ac:spMk id="12" creationId="{0671A8AE-40A1-4631-A6B8-581AFF065482}"/>
          </ac:spMkLst>
        </pc:spChg>
        <pc:spChg chg="add">
          <ac:chgData name="Luis Mañez" userId="c84d000301b07f23" providerId="LiveId" clId="{7DD32035-DB6E-4C5E-99A1-E0CA44970737}" dt="2020-09-25T08:06:39.579" v="3491" actId="26606"/>
          <ac:spMkLst>
            <pc:docMk/>
            <pc:sldMk cId="2708285037" sldId="298"/>
            <ac:spMk id="14" creationId="{AB58EF07-17C2-48CF-ABB0-EEF1F17CB8F0}"/>
          </ac:spMkLst>
        </pc:spChg>
        <pc:spChg chg="add">
          <ac:chgData name="Luis Mañez" userId="c84d000301b07f23" providerId="LiveId" clId="{7DD32035-DB6E-4C5E-99A1-E0CA44970737}" dt="2020-09-25T08:06:39.579" v="3491" actId="26606"/>
          <ac:spMkLst>
            <pc:docMk/>
            <pc:sldMk cId="2708285037" sldId="298"/>
            <ac:spMk id="16" creationId="{AF2F604E-43BE-4DC3-B983-E071523364F8}"/>
          </ac:spMkLst>
        </pc:spChg>
        <pc:spChg chg="add">
          <ac:chgData name="Luis Mañez" userId="c84d000301b07f23" providerId="LiveId" clId="{7DD32035-DB6E-4C5E-99A1-E0CA44970737}" dt="2020-09-25T08:06:39.579" v="3491" actId="26606"/>
          <ac:spMkLst>
            <pc:docMk/>
            <pc:sldMk cId="2708285037" sldId="298"/>
            <ac:spMk id="18" creationId="{08C9B587-E65E-4B52-B37C-ABEBB6E87928}"/>
          </ac:spMkLst>
        </pc:spChg>
        <pc:spChg chg="del">
          <ac:chgData name="Luis Mañez" userId="c84d000301b07f23" providerId="LiveId" clId="{7DD32035-DB6E-4C5E-99A1-E0CA44970737}" dt="2020-09-25T08:06:03.798" v="3473"/>
          <ac:spMkLst>
            <pc:docMk/>
            <pc:sldMk cId="2708285037" sldId="298"/>
            <ac:spMk id="29" creationId="{08C9B587-E65E-4B52-B37C-ABEBB6E87928}"/>
          </ac:spMkLst>
        </pc:spChg>
        <pc:spChg chg="del">
          <ac:chgData name="Luis Mañez" userId="c84d000301b07f23" providerId="LiveId" clId="{7DD32035-DB6E-4C5E-99A1-E0CA44970737}" dt="2020-09-25T08:06:03.798" v="3473"/>
          <ac:spMkLst>
            <pc:docMk/>
            <pc:sldMk cId="2708285037" sldId="298"/>
            <ac:spMk id="30" creationId="{0671A8AE-40A1-4631-A6B8-581AFF065482}"/>
          </ac:spMkLst>
        </pc:spChg>
        <pc:spChg chg="del">
          <ac:chgData name="Luis Mañez" userId="c84d000301b07f23" providerId="LiveId" clId="{7DD32035-DB6E-4C5E-99A1-E0CA44970737}" dt="2020-09-25T08:06:03.798" v="3473"/>
          <ac:spMkLst>
            <pc:docMk/>
            <pc:sldMk cId="2708285037" sldId="298"/>
            <ac:spMk id="31" creationId="{AB58EF07-17C2-48CF-ABB0-EEF1F17CB8F0}"/>
          </ac:spMkLst>
        </pc:spChg>
        <pc:spChg chg="del">
          <ac:chgData name="Luis Mañez" userId="c84d000301b07f23" providerId="LiveId" clId="{7DD32035-DB6E-4C5E-99A1-E0CA44970737}" dt="2020-09-25T08:06:03.798" v="3473"/>
          <ac:spMkLst>
            <pc:docMk/>
            <pc:sldMk cId="2708285037" sldId="298"/>
            <ac:spMk id="32" creationId="{AF2F604E-43BE-4DC3-B983-E071523364F8}"/>
          </ac:spMkLst>
        </pc:spChg>
        <pc:picChg chg="add mod">
          <ac:chgData name="Luis Mañez" userId="c84d000301b07f23" providerId="LiveId" clId="{7DD32035-DB6E-4C5E-99A1-E0CA44970737}" dt="2020-09-25T08:06:39.579" v="3491" actId="26606"/>
          <ac:picMkLst>
            <pc:docMk/>
            <pc:sldMk cId="2708285037" sldId="298"/>
            <ac:picMk id="3" creationId="{AE865964-32D4-46E9-AF9F-9ADE5261BE74}"/>
          </ac:picMkLst>
        </pc:picChg>
        <pc:picChg chg="del">
          <ac:chgData name="Luis Mañez" userId="c84d000301b07f23" providerId="LiveId" clId="{7DD32035-DB6E-4C5E-99A1-E0CA44970737}" dt="2020-09-25T08:06:22.475" v="3487" actId="478"/>
          <ac:picMkLst>
            <pc:docMk/>
            <pc:sldMk cId="2708285037" sldId="298"/>
            <ac:picMk id="4" creationId="{16AC70C8-5ABE-41BD-94E3-C26E99431923}"/>
          </ac:picMkLst>
        </pc:picChg>
      </pc:sldChg>
      <pc:sldChg chg="addSp delSp modSp new mod setBg setClrOvrMap">
        <pc:chgData name="Luis Mañez" userId="c84d000301b07f23" providerId="LiveId" clId="{7DD32035-DB6E-4C5E-99A1-E0CA44970737}" dt="2020-09-25T08:35:24.328" v="3557" actId="26606"/>
        <pc:sldMkLst>
          <pc:docMk/>
          <pc:sldMk cId="3338693264" sldId="299"/>
        </pc:sldMkLst>
        <pc:spChg chg="mod ord">
          <ac:chgData name="Luis Mañez" userId="c84d000301b07f23" providerId="LiveId" clId="{7DD32035-DB6E-4C5E-99A1-E0CA44970737}" dt="2020-09-25T08:35:24.328" v="3557" actId="26606"/>
          <ac:spMkLst>
            <pc:docMk/>
            <pc:sldMk cId="3338693264" sldId="299"/>
            <ac:spMk id="2" creationId="{9A25FFFF-0FE8-4BA8-848F-5978B0FFC943}"/>
          </ac:spMkLst>
        </pc:spChg>
        <pc:spChg chg="del">
          <ac:chgData name="Luis Mañez" userId="c84d000301b07f23" providerId="LiveId" clId="{7DD32035-DB6E-4C5E-99A1-E0CA44970737}" dt="2020-09-25T08:30:33.370" v="3538" actId="478"/>
          <ac:spMkLst>
            <pc:docMk/>
            <pc:sldMk cId="3338693264" sldId="299"/>
            <ac:spMk id="3" creationId="{E9270E15-AB25-4314-B6CA-22E78DAAF5E1}"/>
          </ac:spMkLst>
        </pc:spChg>
        <pc:spChg chg="add del">
          <ac:chgData name="Luis Mañez" userId="c84d000301b07f23" providerId="LiveId" clId="{7DD32035-DB6E-4C5E-99A1-E0CA44970737}" dt="2020-09-25T08:35:24.328" v="3557" actId="26606"/>
          <ac:spMkLst>
            <pc:docMk/>
            <pc:sldMk cId="3338693264" sldId="299"/>
            <ac:spMk id="10" creationId="{71B2258F-86CA-4D4D-8270-BC05FCDEBFB3}"/>
          </ac:spMkLst>
        </pc:spChg>
        <pc:spChg chg="add">
          <ac:chgData name="Luis Mañez" userId="c84d000301b07f23" providerId="LiveId" clId="{7DD32035-DB6E-4C5E-99A1-E0CA44970737}" dt="2020-09-25T08:35:24.328" v="3557" actId="26606"/>
          <ac:spMkLst>
            <pc:docMk/>
            <pc:sldMk cId="3338693264" sldId="299"/>
            <ac:spMk id="15" creationId="{37C89E4B-3C9F-44B9-8B86-D9E3D112D8EC}"/>
          </ac:spMkLst>
        </pc:spChg>
        <pc:picChg chg="add del mod">
          <ac:chgData name="Luis Mañez" userId="c84d000301b07f23" providerId="LiveId" clId="{7DD32035-DB6E-4C5E-99A1-E0CA44970737}" dt="2020-09-25T08:35:11.180" v="3553" actId="478"/>
          <ac:picMkLst>
            <pc:docMk/>
            <pc:sldMk cId="3338693264" sldId="299"/>
            <ac:picMk id="5" creationId="{669F87BE-35D2-4E1B-BDB2-3287D343645D}"/>
          </ac:picMkLst>
        </pc:picChg>
        <pc:picChg chg="add mod">
          <ac:chgData name="Luis Mañez" userId="c84d000301b07f23" providerId="LiveId" clId="{7DD32035-DB6E-4C5E-99A1-E0CA44970737}" dt="2020-09-25T08:35:24.328" v="3557" actId="26606"/>
          <ac:picMkLst>
            <pc:docMk/>
            <pc:sldMk cId="3338693264" sldId="299"/>
            <ac:picMk id="7" creationId="{487B74CE-F535-40FD-BA56-0B35A3EE771E}"/>
          </ac:picMkLst>
        </pc:picChg>
        <pc:cxnChg chg="add">
          <ac:chgData name="Luis Mañez" userId="c84d000301b07f23" providerId="LiveId" clId="{7DD32035-DB6E-4C5E-99A1-E0CA44970737}" dt="2020-09-25T08:35:24.328" v="3557" actId="26606"/>
          <ac:cxnSpMkLst>
            <pc:docMk/>
            <pc:sldMk cId="3338693264" sldId="299"/>
            <ac:cxnSpMk id="17" creationId="{AA2EAA10-076F-46BD-8F0F-B9A2FB77A85C}"/>
          </ac:cxnSpMkLst>
        </pc:cxnChg>
        <pc:cxnChg chg="add">
          <ac:chgData name="Luis Mañez" userId="c84d000301b07f23" providerId="LiveId" clId="{7DD32035-DB6E-4C5E-99A1-E0CA44970737}" dt="2020-09-25T08:35:24.328" v="3557" actId="26606"/>
          <ac:cxnSpMkLst>
            <pc:docMk/>
            <pc:sldMk cId="3338693264" sldId="299"/>
            <ac:cxnSpMk id="19" creationId="{D891E407-403B-4764-86C9-33A56D3BCAA3}"/>
          </ac:cxnSpMkLst>
        </pc:cxnChg>
      </pc:sldChg>
      <pc:sldChg chg="addSp delSp modSp new del mod">
        <pc:chgData name="Luis Mañez" userId="c84d000301b07f23" providerId="LiveId" clId="{7DD32035-DB6E-4C5E-99A1-E0CA44970737}" dt="2020-09-25T08:48:51.091" v="3624" actId="47"/>
        <pc:sldMkLst>
          <pc:docMk/>
          <pc:sldMk cId="113534125" sldId="300"/>
        </pc:sldMkLst>
        <pc:spChg chg="del">
          <ac:chgData name="Luis Mañez" userId="c84d000301b07f23" providerId="LiveId" clId="{7DD32035-DB6E-4C5E-99A1-E0CA44970737}" dt="2020-09-25T08:37:55.314" v="3559" actId="478"/>
          <ac:spMkLst>
            <pc:docMk/>
            <pc:sldMk cId="113534125" sldId="300"/>
            <ac:spMk id="2" creationId="{0044A064-BF4F-4C5A-A79E-D4016DADF2F0}"/>
          </ac:spMkLst>
        </pc:spChg>
        <pc:spChg chg="del">
          <ac:chgData name="Luis Mañez" userId="c84d000301b07f23" providerId="LiveId" clId="{7DD32035-DB6E-4C5E-99A1-E0CA44970737}" dt="2020-09-25T08:37:55.314" v="3559" actId="478"/>
          <ac:spMkLst>
            <pc:docMk/>
            <pc:sldMk cId="113534125" sldId="300"/>
            <ac:spMk id="3" creationId="{3B73C21C-B1A9-4480-A668-B13AD1FC36D6}"/>
          </ac:spMkLst>
        </pc:spChg>
        <pc:spChg chg="add del mod">
          <ac:chgData name="Luis Mañez" userId="c84d000301b07f23" providerId="LiveId" clId="{7DD32035-DB6E-4C5E-99A1-E0CA44970737}" dt="2020-09-25T08:47:03.834" v="3586" actId="21"/>
          <ac:spMkLst>
            <pc:docMk/>
            <pc:sldMk cId="113534125" sldId="300"/>
            <ac:spMk id="4" creationId="{9E4B59D7-FD18-400B-A46E-AF6CC0CAAB7A}"/>
          </ac:spMkLst>
        </pc:spChg>
        <pc:picChg chg="add mod ord">
          <ac:chgData name="Luis Mañez" userId="c84d000301b07f23" providerId="LiveId" clId="{7DD32035-DB6E-4C5E-99A1-E0CA44970737}" dt="2020-09-25T08:46:42.364" v="3584" actId="171"/>
          <ac:picMkLst>
            <pc:docMk/>
            <pc:sldMk cId="113534125" sldId="300"/>
            <ac:picMk id="6" creationId="{B1B2595C-0F2A-4F9F-B382-C9DC558D0D39}"/>
          </ac:picMkLst>
        </pc:picChg>
      </pc:sldChg>
      <pc:sldChg chg="addSp delSp modSp new mod setBg">
        <pc:chgData name="Luis Mañez" userId="c84d000301b07f23" providerId="LiveId" clId="{7DD32035-DB6E-4C5E-99A1-E0CA44970737}" dt="2020-09-25T12:30:16.360" v="3797"/>
        <pc:sldMkLst>
          <pc:docMk/>
          <pc:sldMk cId="3554953514" sldId="301"/>
        </pc:sldMkLst>
        <pc:spChg chg="del">
          <ac:chgData name="Luis Mañez" userId="c84d000301b07f23" providerId="LiveId" clId="{7DD32035-DB6E-4C5E-99A1-E0CA44970737}" dt="2020-09-25T08:47:12.190" v="3588" actId="478"/>
          <ac:spMkLst>
            <pc:docMk/>
            <pc:sldMk cId="3554953514" sldId="301"/>
            <ac:spMk id="2" creationId="{AD2268D1-FCA6-407E-92F9-D17EB56FE568}"/>
          </ac:spMkLst>
        </pc:spChg>
        <pc:spChg chg="del">
          <ac:chgData name="Luis Mañez" userId="c84d000301b07f23" providerId="LiveId" clId="{7DD32035-DB6E-4C5E-99A1-E0CA44970737}" dt="2020-09-25T08:47:12.190" v="3588" actId="478"/>
          <ac:spMkLst>
            <pc:docMk/>
            <pc:sldMk cId="3554953514" sldId="301"/>
            <ac:spMk id="3" creationId="{751FBE40-6FD4-44C6-99FC-C4EE0D920DE0}"/>
          </ac:spMkLst>
        </pc:spChg>
        <pc:spChg chg="add mod">
          <ac:chgData name="Luis Mañez" userId="c84d000301b07f23" providerId="LiveId" clId="{7DD32035-DB6E-4C5E-99A1-E0CA44970737}" dt="2020-09-25T08:48:43.114" v="3623" actId="1035"/>
          <ac:spMkLst>
            <pc:docMk/>
            <pc:sldMk cId="3554953514" sldId="301"/>
            <ac:spMk id="6" creationId="{BCDA10AA-C0F3-47B9-8BA6-129DBB8756E0}"/>
          </ac:spMkLst>
        </pc:spChg>
        <pc:spChg chg="add">
          <ac:chgData name="Luis Mañez" userId="c84d000301b07f23" providerId="LiveId" clId="{7DD32035-DB6E-4C5E-99A1-E0CA44970737}" dt="2020-09-25T08:47:25.429" v="3590" actId="26606"/>
          <ac:spMkLst>
            <pc:docMk/>
            <pc:sldMk cId="3554953514" sldId="301"/>
            <ac:spMk id="10" creationId="{42A4FC2C-047E-45A5-965D-8E1E3BF09BC6}"/>
          </ac:spMkLst>
        </pc:spChg>
        <pc:picChg chg="add mod">
          <ac:chgData name="Luis Mañez" userId="c84d000301b07f23" providerId="LiveId" clId="{7DD32035-DB6E-4C5E-99A1-E0CA44970737}" dt="2020-09-25T12:30:16.360" v="3797"/>
          <ac:picMkLst>
            <pc:docMk/>
            <pc:sldMk cId="3554953514" sldId="301"/>
            <ac:picMk id="5" creationId="{B8A017F0-93EF-4ECF-9522-8FBBF6D5D864}"/>
          </ac:picMkLst>
        </pc:picChg>
      </pc:sldChg>
      <pc:sldChg chg="addSp delSp modSp new del mod setBg">
        <pc:chgData name="Luis Mañez" userId="c84d000301b07f23" providerId="LiveId" clId="{7DD32035-DB6E-4C5E-99A1-E0CA44970737}" dt="2020-09-25T08:51:31.744" v="3631" actId="47"/>
        <pc:sldMkLst>
          <pc:docMk/>
          <pc:sldMk cId="3584096946" sldId="302"/>
        </pc:sldMkLst>
        <pc:spChg chg="del">
          <ac:chgData name="Luis Mañez" userId="c84d000301b07f23" providerId="LiveId" clId="{7DD32035-DB6E-4C5E-99A1-E0CA44970737}" dt="2020-09-25T08:48:59.542" v="3626" actId="478"/>
          <ac:spMkLst>
            <pc:docMk/>
            <pc:sldMk cId="3584096946" sldId="302"/>
            <ac:spMk id="2" creationId="{995DE204-5D76-4D20-B032-C459B3350EC5}"/>
          </ac:spMkLst>
        </pc:spChg>
        <pc:spChg chg="del">
          <ac:chgData name="Luis Mañez" userId="c84d000301b07f23" providerId="LiveId" clId="{7DD32035-DB6E-4C5E-99A1-E0CA44970737}" dt="2020-09-25T08:48:59.542" v="3626" actId="478"/>
          <ac:spMkLst>
            <pc:docMk/>
            <pc:sldMk cId="3584096946" sldId="302"/>
            <ac:spMk id="3" creationId="{824D4724-BE12-4764-A3FC-C48F127B6A55}"/>
          </ac:spMkLst>
        </pc:spChg>
        <pc:spChg chg="add">
          <ac:chgData name="Luis Mañez" userId="c84d000301b07f23" providerId="LiveId" clId="{7DD32035-DB6E-4C5E-99A1-E0CA44970737}" dt="2020-09-25T08:51:12.381" v="3630" actId="26606"/>
          <ac:spMkLst>
            <pc:docMk/>
            <pc:sldMk cId="3584096946" sldId="302"/>
            <ac:spMk id="10" creationId="{42A4FC2C-047E-45A5-965D-8E1E3BF09BC6}"/>
          </ac:spMkLst>
        </pc:spChg>
        <pc:picChg chg="add mod">
          <ac:chgData name="Luis Mañez" userId="c84d000301b07f23" providerId="LiveId" clId="{7DD32035-DB6E-4C5E-99A1-E0CA44970737}" dt="2020-09-25T08:51:12.381" v="3630" actId="26606"/>
          <ac:picMkLst>
            <pc:docMk/>
            <pc:sldMk cId="3584096946" sldId="302"/>
            <ac:picMk id="5" creationId="{A6CE81E1-A54E-473C-97DA-32BAA9DB9187}"/>
          </ac:picMkLst>
        </pc:picChg>
      </pc:sldChg>
      <pc:sldMasterChg chg="modSldLayout">
        <pc:chgData name="Luis Mañez" userId="c84d000301b07f23" providerId="LiveId" clId="{7DD32035-DB6E-4C5E-99A1-E0CA44970737}" dt="2020-09-24T14:25:48.099" v="50" actId="478"/>
        <pc:sldMasterMkLst>
          <pc:docMk/>
          <pc:sldMasterMk cId="3653831248" sldId="2147483648"/>
        </pc:sldMasterMkLst>
        <pc:sldLayoutChg chg="delSp mod">
          <pc:chgData name="Luis Mañez" userId="c84d000301b07f23" providerId="LiveId" clId="{7DD32035-DB6E-4C5E-99A1-E0CA44970737}" dt="2020-09-24T14:25:48.099" v="50" actId="478"/>
          <pc:sldLayoutMkLst>
            <pc:docMk/>
            <pc:sldMasterMk cId="3653831248" sldId="2147483648"/>
            <pc:sldLayoutMk cId="474479312" sldId="2147483666"/>
          </pc:sldLayoutMkLst>
          <pc:grpChg chg="del">
            <ac:chgData name="Luis Mañez" userId="c84d000301b07f23" providerId="LiveId" clId="{7DD32035-DB6E-4C5E-99A1-E0CA44970737}" dt="2020-09-24T14:25:48.099" v="50" actId="478"/>
            <ac:grpSpMkLst>
              <pc:docMk/>
              <pc:sldMasterMk cId="3653831248" sldId="2147483648"/>
              <pc:sldLayoutMk cId="474479312" sldId="2147483666"/>
              <ac:grpSpMk id="5" creationId="{00000000-0000-0000-0000-000000000000}"/>
            </ac:grpSpMkLst>
          </pc:grpChg>
          <pc:grpChg chg="del">
            <ac:chgData name="Luis Mañez" userId="c84d000301b07f23" providerId="LiveId" clId="{7DD32035-DB6E-4C5E-99A1-E0CA44970737}" dt="2020-09-24T14:25:45.964" v="49" actId="478"/>
            <ac:grpSpMkLst>
              <pc:docMk/>
              <pc:sldMasterMk cId="3653831248" sldId="2147483648"/>
              <pc:sldLayoutMk cId="474479312" sldId="2147483666"/>
              <ac:grpSpMk id="38" creationId="{102F4359-CD75-40F5-8AD1-78F643286F03}"/>
            </ac:grpSpMkLst>
          </pc:grpChg>
          <pc:picChg chg="del">
            <ac:chgData name="Luis Mañez" userId="c84d000301b07f23" providerId="LiveId" clId="{7DD32035-DB6E-4C5E-99A1-E0CA44970737}" dt="2020-09-24T14:25:41.137" v="48" actId="478"/>
            <ac:picMkLst>
              <pc:docMk/>
              <pc:sldMasterMk cId="3653831248" sldId="2147483648"/>
              <pc:sldLayoutMk cId="474479312" sldId="2147483666"/>
              <ac:picMk id="37" creationId="{7566538E-2975-4A8F-B8F5-7A5993F02518}"/>
            </ac:picMkLst>
          </pc:picChg>
        </pc:sldLayoutChg>
      </pc:sldMasterChg>
    </pc:docChg>
  </pc:docChgLst>
  <pc:docChgLst>
    <pc:chgData name="Txema González Balseiro" userId="a6c5b3bf80d42c52" providerId="Windows Live" clId="Web-{4B3AB458-AE7A-4630-892D-094C6605534A}"/>
    <pc:docChg chg="modSld">
      <pc:chgData name="Txema González Balseiro" userId="a6c5b3bf80d42c52" providerId="Windows Live" clId="Web-{4B3AB458-AE7A-4630-892D-094C6605534A}" dt="2020-02-24T22:44:34.782" v="9" actId="20577"/>
      <pc:docMkLst>
        <pc:docMk/>
      </pc:docMkLst>
      <pc:sldChg chg="modSp">
        <pc:chgData name="Txema González Balseiro" userId="a6c5b3bf80d42c52" providerId="Windows Live" clId="Web-{4B3AB458-AE7A-4630-892D-094C6605534A}" dt="2020-02-24T22:44:33.611" v="7" actId="20577"/>
        <pc:sldMkLst>
          <pc:docMk/>
          <pc:sldMk cId="1917610916" sldId="256"/>
        </pc:sldMkLst>
        <pc:spChg chg="mod">
          <ac:chgData name="Txema González Balseiro" userId="a6c5b3bf80d42c52" providerId="Windows Live" clId="Web-{4B3AB458-AE7A-4630-892D-094C6605534A}" dt="2020-02-24T22:44:33.611" v="7" actId="20577"/>
          <ac:spMkLst>
            <pc:docMk/>
            <pc:sldMk cId="1917610916" sldId="256"/>
            <ac:spMk id="10" creationId="{034FA022-7B61-4C8E-B2CA-2D957DA64C25}"/>
          </ac:spMkLst>
        </pc:spChg>
      </pc:sldChg>
    </pc:docChg>
  </pc:docChgLst>
  <pc:docChgLst>
    <pc:chgData name="Manuel Sánchez" userId="2180821b70765b11" providerId="LiveId" clId="{471DB6E6-553A-9F40-8B3D-19FA7F3E1161}"/>
    <pc:docChg chg="custSel addSld delSld modSld modMainMaster">
      <pc:chgData name="Manuel Sánchez" userId="2180821b70765b11" providerId="LiveId" clId="{471DB6E6-553A-9F40-8B3D-19FA7F3E1161}" dt="2020-03-30T08:02:52.850" v="10"/>
      <pc:docMkLst>
        <pc:docMk/>
      </pc:docMkLst>
      <pc:sldChg chg="del">
        <pc:chgData name="Manuel Sánchez" userId="2180821b70765b11" providerId="LiveId" clId="{471DB6E6-553A-9F40-8B3D-19FA7F3E1161}" dt="2020-03-30T08:02:48.906" v="9" actId="2696"/>
        <pc:sldMkLst>
          <pc:docMk/>
          <pc:sldMk cId="2837746868" sldId="284"/>
        </pc:sldMkLst>
      </pc:sldChg>
      <pc:sldChg chg="add">
        <pc:chgData name="Manuel Sánchez" userId="2180821b70765b11" providerId="LiveId" clId="{471DB6E6-553A-9F40-8B3D-19FA7F3E1161}" dt="2020-03-30T08:02:52.850" v="10"/>
        <pc:sldMkLst>
          <pc:docMk/>
          <pc:sldMk cId="4266071938" sldId="286"/>
        </pc:sldMkLst>
      </pc:sldChg>
      <pc:sldMasterChg chg="modSldLayout">
        <pc:chgData name="Manuel Sánchez" userId="2180821b70765b11" providerId="LiveId" clId="{471DB6E6-553A-9F40-8B3D-19FA7F3E1161}" dt="2020-03-30T08:02:32.667" v="8" actId="166"/>
        <pc:sldMasterMkLst>
          <pc:docMk/>
          <pc:sldMasterMk cId="3653831248" sldId="2147483648"/>
        </pc:sldMasterMkLst>
        <pc:sldLayoutChg chg="addSp delSp modSp">
          <pc:chgData name="Manuel Sánchez" userId="2180821b70765b11" providerId="LiveId" clId="{471DB6E6-553A-9F40-8B3D-19FA7F3E1161}" dt="2020-03-30T08:02:32.667" v="8" actId="166"/>
          <pc:sldLayoutMkLst>
            <pc:docMk/>
            <pc:sldMasterMk cId="3653831248" sldId="2147483648"/>
            <pc:sldLayoutMk cId="491318768" sldId="2147483662"/>
          </pc:sldLayoutMkLst>
          <pc:spChg chg="add del mod">
            <ac:chgData name="Manuel Sánchez" userId="2180821b70765b11" providerId="LiveId" clId="{471DB6E6-553A-9F40-8B3D-19FA7F3E1161}" dt="2020-03-30T08:01:12.428" v="2"/>
            <ac:spMkLst>
              <pc:docMk/>
              <pc:sldMasterMk cId="3653831248" sldId="2147483648"/>
              <pc:sldLayoutMk cId="491318768" sldId="2147483662"/>
              <ac:spMk id="2" creationId="{CCA71D7B-4E49-4745-81B9-1B06FDEB1BD3}"/>
            </ac:spMkLst>
          </pc:spChg>
          <pc:picChg chg="mod">
            <ac:chgData name="Manuel Sánchez" userId="2180821b70765b11" providerId="LiveId" clId="{471DB6E6-553A-9F40-8B3D-19FA7F3E1161}" dt="2020-03-30T08:02:32.667" v="8" actId="166"/>
            <ac:picMkLst>
              <pc:docMk/>
              <pc:sldMasterMk cId="3653831248" sldId="2147483648"/>
              <pc:sldLayoutMk cId="491318768" sldId="2147483662"/>
              <ac:picMk id="3" creationId="{0164656C-8E29-3140-B717-049857FE8D4E}"/>
            </ac:picMkLst>
          </pc:picChg>
          <pc:picChg chg="add mod">
            <ac:chgData name="Manuel Sánchez" userId="2180821b70765b11" providerId="LiveId" clId="{471DB6E6-553A-9F40-8B3D-19FA7F3E1161}" dt="2020-03-30T08:02:26.486" v="7" actId="1076"/>
            <ac:picMkLst>
              <pc:docMk/>
              <pc:sldMasterMk cId="3653831248" sldId="2147483648"/>
              <pc:sldLayoutMk cId="491318768" sldId="2147483662"/>
              <ac:picMk id="4" creationId="{7E6944C1-403E-A94C-B8C7-124168D62487}"/>
            </ac:picMkLst>
          </pc:picChg>
          <pc:picChg chg="del">
            <ac:chgData name="Manuel Sánchez" userId="2180821b70765b11" providerId="LiveId" clId="{471DB6E6-553A-9F40-8B3D-19FA7F3E1161}" dt="2020-03-30T08:02:19.412" v="5" actId="478"/>
            <ac:picMkLst>
              <pc:docMk/>
              <pc:sldMasterMk cId="3653831248" sldId="2147483648"/>
              <pc:sldLayoutMk cId="491318768" sldId="2147483662"/>
              <ac:picMk id="11" creationId="{61218873-AEF3-9748-A6F0-A3B1CE1F542B}"/>
            </ac:picMkLst>
          </pc:picChg>
        </pc:sldLayoutChg>
      </pc:sldMasterChg>
    </pc:docChg>
  </pc:docChgLst>
  <pc:docChgLst>
    <pc:chgData name="Amine Charot" userId="e61df26456704bb1" providerId="LiveId" clId="{8251C8CF-5BFA-4007-83F8-8EBD1DC91666}"/>
    <pc:docChg chg="undo custSel mod addSld modSld sldOrd">
      <pc:chgData name="Amine Charot" userId="e61df26456704bb1" providerId="LiveId" clId="{8251C8CF-5BFA-4007-83F8-8EBD1DC91666}" dt="2020-09-13T17:08:49.827" v="994" actId="20577"/>
      <pc:docMkLst>
        <pc:docMk/>
      </pc:docMkLst>
      <pc:sldChg chg="modSp mod">
        <pc:chgData name="Amine Charot" userId="e61df26456704bb1" providerId="LiveId" clId="{8251C8CF-5BFA-4007-83F8-8EBD1DC91666}" dt="2020-09-13T16:18:12.619" v="86" actId="20577"/>
        <pc:sldMkLst>
          <pc:docMk/>
          <pc:sldMk cId="1917610916" sldId="256"/>
        </pc:sldMkLst>
        <pc:spChg chg="mod">
          <ac:chgData name="Amine Charot" userId="e61df26456704bb1" providerId="LiveId" clId="{8251C8CF-5BFA-4007-83F8-8EBD1DC91666}" dt="2020-09-13T16:18:00.409" v="45" actId="20577"/>
          <ac:spMkLst>
            <pc:docMk/>
            <pc:sldMk cId="1917610916" sldId="256"/>
            <ac:spMk id="7" creationId="{BF3D0B16-54D2-4B04-B9E5-587A4B429FB0}"/>
          </ac:spMkLst>
        </pc:spChg>
        <pc:spChg chg="mod">
          <ac:chgData name="Amine Charot" userId="e61df26456704bb1" providerId="LiveId" clId="{8251C8CF-5BFA-4007-83F8-8EBD1DC91666}" dt="2020-09-13T16:18:12.619" v="86" actId="20577"/>
          <ac:spMkLst>
            <pc:docMk/>
            <pc:sldMk cId="1917610916" sldId="256"/>
            <ac:spMk id="8" creationId="{2F707A79-631D-4BCB-9292-933CCC3620A0}"/>
          </ac:spMkLst>
        </pc:spChg>
        <pc:spChg chg="mod">
          <ac:chgData name="Amine Charot" userId="e61df26456704bb1" providerId="LiveId" clId="{8251C8CF-5BFA-4007-83F8-8EBD1DC91666}" dt="2020-09-13T16:17:53.338" v="19" actId="20577"/>
          <ac:spMkLst>
            <pc:docMk/>
            <pc:sldMk cId="1917610916" sldId="256"/>
            <ac:spMk id="12" creationId="{9711B393-719D-409E-8EB2-E7DF14C1357A}"/>
          </ac:spMkLst>
        </pc:spChg>
      </pc:sldChg>
      <pc:sldChg chg="addSp modSp mod">
        <pc:chgData name="Amine Charot" userId="e61df26456704bb1" providerId="LiveId" clId="{8251C8CF-5BFA-4007-83F8-8EBD1DC91666}" dt="2020-09-13T16:22:31.635" v="303" actId="1036"/>
        <pc:sldMkLst>
          <pc:docMk/>
          <pc:sldMk cId="3200906508" sldId="285"/>
        </pc:sldMkLst>
        <pc:spChg chg="add mod">
          <ac:chgData name="Amine Charot" userId="e61df26456704bb1" providerId="LiveId" clId="{8251C8CF-5BFA-4007-83F8-8EBD1DC91666}" dt="2020-09-13T16:22:31.635" v="303" actId="1036"/>
          <ac:spMkLst>
            <pc:docMk/>
            <pc:sldMk cId="3200906508" sldId="285"/>
            <ac:spMk id="2" creationId="{EB821584-C2EB-4EC1-B8F5-D6591163F859}"/>
          </ac:spMkLst>
        </pc:spChg>
        <pc:spChg chg="add mod">
          <ac:chgData name="Amine Charot" userId="e61df26456704bb1" providerId="LiveId" clId="{8251C8CF-5BFA-4007-83F8-8EBD1DC91666}" dt="2020-09-13T16:19:23.057" v="143" actId="1076"/>
          <ac:spMkLst>
            <pc:docMk/>
            <pc:sldMk cId="3200906508" sldId="285"/>
            <ac:spMk id="3" creationId="{08B4A7D6-21D8-4A2C-86E4-CEFE8DD02180}"/>
          </ac:spMkLst>
        </pc:spChg>
        <pc:spChg chg="mod">
          <ac:chgData name="Amine Charot" userId="e61df26456704bb1" providerId="LiveId" clId="{8251C8CF-5BFA-4007-83F8-8EBD1DC91666}" dt="2020-09-13T16:18:47.798" v="92" actId="20577"/>
          <ac:spMkLst>
            <pc:docMk/>
            <pc:sldMk cId="3200906508" sldId="285"/>
            <ac:spMk id="5" creationId="{0F5D4E1C-BECE-4044-8955-F7990D60F576}"/>
          </ac:spMkLst>
        </pc:spChg>
        <pc:spChg chg="add mod">
          <ac:chgData name="Amine Charot" userId="e61df26456704bb1" providerId="LiveId" clId="{8251C8CF-5BFA-4007-83F8-8EBD1DC91666}" dt="2020-09-13T16:21:22.370" v="216" actId="20577"/>
          <ac:spMkLst>
            <pc:docMk/>
            <pc:sldMk cId="3200906508" sldId="285"/>
            <ac:spMk id="7" creationId="{3F0D1EBD-B42C-4121-BD17-119E2A81E27B}"/>
          </ac:spMkLst>
        </pc:spChg>
        <pc:spChg chg="add mod">
          <ac:chgData name="Amine Charot" userId="e61df26456704bb1" providerId="LiveId" clId="{8251C8CF-5BFA-4007-83F8-8EBD1DC91666}" dt="2020-09-13T16:21:33.741" v="228" actId="20577"/>
          <ac:spMkLst>
            <pc:docMk/>
            <pc:sldMk cId="3200906508" sldId="285"/>
            <ac:spMk id="9" creationId="{C3BEBA00-FDFA-49E7-B3EE-EAEC1523EFC0}"/>
          </ac:spMkLst>
        </pc:spChg>
        <pc:spChg chg="add mod">
          <ac:chgData name="Amine Charot" userId="e61df26456704bb1" providerId="LiveId" clId="{8251C8CF-5BFA-4007-83F8-8EBD1DC91666}" dt="2020-09-13T16:21:47.620" v="240" actId="20577"/>
          <ac:spMkLst>
            <pc:docMk/>
            <pc:sldMk cId="3200906508" sldId="285"/>
            <ac:spMk id="11" creationId="{8957BEFA-E08F-43DF-806E-AF6FED809025}"/>
          </ac:spMkLst>
        </pc:spChg>
        <pc:spChg chg="add mod">
          <ac:chgData name="Amine Charot" userId="e61df26456704bb1" providerId="LiveId" clId="{8251C8CF-5BFA-4007-83F8-8EBD1DC91666}" dt="2020-09-13T16:22:17.254" v="290" actId="20577"/>
          <ac:spMkLst>
            <pc:docMk/>
            <pc:sldMk cId="3200906508" sldId="285"/>
            <ac:spMk id="13" creationId="{D2249D6F-E296-4585-A444-CD3CF3EF705E}"/>
          </ac:spMkLst>
        </pc:spChg>
      </pc:sldChg>
      <pc:sldChg chg="addSp delSp modSp add mod setBg">
        <pc:chgData name="Amine Charot" userId="e61df26456704bb1" providerId="LiveId" clId="{8251C8CF-5BFA-4007-83F8-8EBD1DC91666}" dt="2020-09-13T16:28:11.730" v="364" actId="20577"/>
        <pc:sldMkLst>
          <pc:docMk/>
          <pc:sldMk cId="2691834477" sldId="287"/>
        </pc:sldMkLst>
        <pc:spChg chg="mod ord">
          <ac:chgData name="Amine Charot" userId="e61df26456704bb1" providerId="LiveId" clId="{8251C8CF-5BFA-4007-83F8-8EBD1DC91666}" dt="2020-09-13T16:27:56.249" v="328" actId="26606"/>
          <ac:spMkLst>
            <pc:docMk/>
            <pc:sldMk cId="2691834477" sldId="287"/>
            <ac:spMk id="3" creationId="{08B4A7D6-21D8-4A2C-86E4-CEFE8DD02180}"/>
          </ac:spMkLst>
        </pc:spChg>
        <pc:spChg chg="mod">
          <ac:chgData name="Amine Charot" userId="e61df26456704bb1" providerId="LiveId" clId="{8251C8CF-5BFA-4007-83F8-8EBD1DC91666}" dt="2020-09-13T16:28:11.730" v="364" actId="20577"/>
          <ac:spMkLst>
            <pc:docMk/>
            <pc:sldMk cId="2691834477" sldId="287"/>
            <ac:spMk id="5" creationId="{0F5D4E1C-BECE-4044-8955-F7990D60F576}"/>
          </ac:spMkLst>
        </pc:spChg>
        <pc:spChg chg="add del">
          <ac:chgData name="Amine Charot" userId="e61df26456704bb1" providerId="LiveId" clId="{8251C8CF-5BFA-4007-83F8-8EBD1DC91666}" dt="2020-09-13T16:27:56.249" v="328" actId="26606"/>
          <ac:spMkLst>
            <pc:docMk/>
            <pc:sldMk cId="2691834477" sldId="287"/>
            <ac:spMk id="10" creationId="{F56F5174-31D9-4DBB-AAB7-A1FD7BDB1352}"/>
          </ac:spMkLst>
        </pc:spChg>
        <pc:spChg chg="add del">
          <ac:chgData name="Amine Charot" userId="e61df26456704bb1" providerId="LiveId" clId="{8251C8CF-5BFA-4007-83F8-8EBD1DC91666}" dt="2020-09-13T16:27:56.249" v="328" actId="26606"/>
          <ac:spMkLst>
            <pc:docMk/>
            <pc:sldMk cId="2691834477" sldId="287"/>
            <ac:spMk id="14" creationId="{F9A95BEE-6BB1-4A28-A8E6-A34B2E42EF87}"/>
          </ac:spMkLst>
        </pc:spChg>
        <pc:picChg chg="add mod">
          <ac:chgData name="Amine Charot" userId="e61df26456704bb1" providerId="LiveId" clId="{8251C8CF-5BFA-4007-83F8-8EBD1DC91666}" dt="2020-09-13T16:27:56.249" v="328" actId="26606"/>
          <ac:picMkLst>
            <pc:docMk/>
            <pc:sldMk cId="2691834477" sldId="287"/>
            <ac:picMk id="4" creationId="{8D39F09E-E1E1-49E3-AC54-641CB9DC717E}"/>
          </ac:picMkLst>
        </pc:picChg>
        <pc:picChg chg="add del">
          <ac:chgData name="Amine Charot" userId="e61df26456704bb1" providerId="LiveId" clId="{8251C8CF-5BFA-4007-83F8-8EBD1DC91666}" dt="2020-09-13T16:27:56.249" v="328" actId="26606"/>
          <ac:picMkLst>
            <pc:docMk/>
            <pc:sldMk cId="2691834477" sldId="287"/>
            <ac:picMk id="12" creationId="{AE113210-7872-481A-ADE6-3A05CCAF5EB2}"/>
          </ac:picMkLst>
        </pc:picChg>
      </pc:sldChg>
      <pc:sldChg chg="addSp delSp modSp add mod">
        <pc:chgData name="Amine Charot" userId="e61df26456704bb1" providerId="LiveId" clId="{8251C8CF-5BFA-4007-83F8-8EBD1DC91666}" dt="2020-09-13T16:31:21.486" v="472" actId="1076"/>
        <pc:sldMkLst>
          <pc:docMk/>
          <pc:sldMk cId="1305624607" sldId="288"/>
        </pc:sldMkLst>
        <pc:spChg chg="add mod">
          <ac:chgData name="Amine Charot" userId="e61df26456704bb1" providerId="LiveId" clId="{8251C8CF-5BFA-4007-83F8-8EBD1DC91666}" dt="2020-09-13T16:31:21.486" v="472" actId="1076"/>
          <ac:spMkLst>
            <pc:docMk/>
            <pc:sldMk cId="1305624607" sldId="288"/>
            <ac:spMk id="2" creationId="{2E8E5A04-B71B-4346-9702-607A5533428F}"/>
          </ac:spMkLst>
        </pc:spChg>
        <pc:spChg chg="add del">
          <ac:chgData name="Amine Charot" userId="e61df26456704bb1" providerId="LiveId" clId="{8251C8CF-5BFA-4007-83F8-8EBD1DC91666}" dt="2020-09-13T16:28:35.643" v="387" actId="478"/>
          <ac:spMkLst>
            <pc:docMk/>
            <pc:sldMk cId="1305624607" sldId="288"/>
            <ac:spMk id="3" creationId="{08B4A7D6-21D8-4A2C-86E4-CEFE8DD02180}"/>
          </ac:spMkLst>
        </pc:spChg>
        <pc:spChg chg="mod">
          <ac:chgData name="Amine Charot" userId="e61df26456704bb1" providerId="LiveId" clId="{8251C8CF-5BFA-4007-83F8-8EBD1DC91666}" dt="2020-09-13T16:28:22.935" v="381" actId="20577"/>
          <ac:spMkLst>
            <pc:docMk/>
            <pc:sldMk cId="1305624607" sldId="288"/>
            <ac:spMk id="5" creationId="{0F5D4E1C-BECE-4044-8955-F7990D60F576}"/>
          </ac:spMkLst>
        </pc:spChg>
        <pc:spChg chg="add mod">
          <ac:chgData name="Amine Charot" userId="e61df26456704bb1" providerId="LiveId" clId="{8251C8CF-5BFA-4007-83F8-8EBD1DC91666}" dt="2020-09-13T16:31:21.486" v="472" actId="1076"/>
          <ac:spMkLst>
            <pc:docMk/>
            <pc:sldMk cId="1305624607" sldId="288"/>
            <ac:spMk id="10" creationId="{5B712082-F286-4574-9FC3-F06425A2710B}"/>
          </ac:spMkLst>
        </pc:spChg>
        <pc:spChg chg="add mod">
          <ac:chgData name="Amine Charot" userId="e61df26456704bb1" providerId="LiveId" clId="{8251C8CF-5BFA-4007-83F8-8EBD1DC91666}" dt="2020-09-13T16:31:21.486" v="472" actId="1076"/>
          <ac:spMkLst>
            <pc:docMk/>
            <pc:sldMk cId="1305624607" sldId="288"/>
            <ac:spMk id="14" creationId="{96BF9453-29E0-40AD-ABC7-DFFD0046AC0F}"/>
          </ac:spMkLst>
        </pc:spChg>
        <pc:picChg chg="add del">
          <ac:chgData name="Amine Charot" userId="e61df26456704bb1" providerId="LiveId" clId="{8251C8CF-5BFA-4007-83F8-8EBD1DC91666}" dt="2020-09-13T16:28:33.632" v="386" actId="478"/>
          <ac:picMkLst>
            <pc:docMk/>
            <pc:sldMk cId="1305624607" sldId="288"/>
            <ac:picMk id="4" creationId="{8D39F09E-E1E1-49E3-AC54-641CB9DC717E}"/>
          </ac:picMkLst>
        </pc:picChg>
        <pc:picChg chg="add mod modCrop">
          <ac:chgData name="Amine Charot" userId="e61df26456704bb1" providerId="LiveId" clId="{8251C8CF-5BFA-4007-83F8-8EBD1DC91666}" dt="2020-09-13T16:31:21.486" v="472" actId="1076"/>
          <ac:picMkLst>
            <pc:docMk/>
            <pc:sldMk cId="1305624607" sldId="288"/>
            <ac:picMk id="7" creationId="{73EA63A2-4804-4749-BECD-17FEE7F89592}"/>
          </ac:picMkLst>
        </pc:picChg>
        <pc:picChg chg="add mod">
          <ac:chgData name="Amine Charot" userId="e61df26456704bb1" providerId="LiveId" clId="{8251C8CF-5BFA-4007-83F8-8EBD1DC91666}" dt="2020-09-13T16:31:21.486" v="472" actId="1076"/>
          <ac:picMkLst>
            <pc:docMk/>
            <pc:sldMk cId="1305624607" sldId="288"/>
            <ac:picMk id="12" creationId="{517C7809-1A5C-49F3-9C66-959CC5138EEF}"/>
          </ac:picMkLst>
        </pc:picChg>
        <pc:cxnChg chg="add mod">
          <ac:chgData name="Amine Charot" userId="e61df26456704bb1" providerId="LiveId" clId="{8251C8CF-5BFA-4007-83F8-8EBD1DC91666}" dt="2020-09-13T16:31:21.486" v="472" actId="1076"/>
          <ac:cxnSpMkLst>
            <pc:docMk/>
            <pc:sldMk cId="1305624607" sldId="288"/>
            <ac:cxnSpMk id="9" creationId="{C46362D5-AA2B-485F-A5A4-031A10BE5EE2}"/>
          </ac:cxnSpMkLst>
        </pc:cxnChg>
      </pc:sldChg>
      <pc:sldChg chg="delSp modSp add mod">
        <pc:chgData name="Amine Charot" userId="e61df26456704bb1" providerId="LiveId" clId="{8251C8CF-5BFA-4007-83F8-8EBD1DC91666}" dt="2020-09-13T16:32:20.194" v="517" actId="1076"/>
        <pc:sldMkLst>
          <pc:docMk/>
          <pc:sldMk cId="689389293" sldId="289"/>
        </pc:sldMkLst>
        <pc:spChg chg="del">
          <ac:chgData name="Amine Charot" userId="e61df26456704bb1" providerId="LiveId" clId="{8251C8CF-5BFA-4007-83F8-8EBD1DC91666}" dt="2020-09-13T16:31:33.815" v="474" actId="478"/>
          <ac:spMkLst>
            <pc:docMk/>
            <pc:sldMk cId="689389293" sldId="289"/>
            <ac:spMk id="2" creationId="{2E8E5A04-B71B-4346-9702-607A5533428F}"/>
          </ac:spMkLst>
        </pc:spChg>
        <pc:spChg chg="mod">
          <ac:chgData name="Amine Charot" userId="e61df26456704bb1" providerId="LiveId" clId="{8251C8CF-5BFA-4007-83F8-8EBD1DC91666}" dt="2020-09-13T16:32:20.194" v="517" actId="1076"/>
          <ac:spMkLst>
            <pc:docMk/>
            <pc:sldMk cId="689389293" sldId="289"/>
            <ac:spMk id="5" creationId="{0F5D4E1C-BECE-4044-8955-F7990D60F576}"/>
          </ac:spMkLst>
        </pc:spChg>
        <pc:spChg chg="del">
          <ac:chgData name="Amine Charot" userId="e61df26456704bb1" providerId="LiveId" clId="{8251C8CF-5BFA-4007-83F8-8EBD1DC91666}" dt="2020-09-13T16:31:33.815" v="474" actId="478"/>
          <ac:spMkLst>
            <pc:docMk/>
            <pc:sldMk cId="689389293" sldId="289"/>
            <ac:spMk id="10" creationId="{5B712082-F286-4574-9FC3-F06425A2710B}"/>
          </ac:spMkLst>
        </pc:spChg>
        <pc:spChg chg="del">
          <ac:chgData name="Amine Charot" userId="e61df26456704bb1" providerId="LiveId" clId="{8251C8CF-5BFA-4007-83F8-8EBD1DC91666}" dt="2020-09-13T16:31:33.815" v="474" actId="478"/>
          <ac:spMkLst>
            <pc:docMk/>
            <pc:sldMk cId="689389293" sldId="289"/>
            <ac:spMk id="14" creationId="{96BF9453-29E0-40AD-ABC7-DFFD0046AC0F}"/>
          </ac:spMkLst>
        </pc:spChg>
        <pc:picChg chg="del">
          <ac:chgData name="Amine Charot" userId="e61df26456704bb1" providerId="LiveId" clId="{8251C8CF-5BFA-4007-83F8-8EBD1DC91666}" dt="2020-09-13T16:31:33.815" v="474" actId="478"/>
          <ac:picMkLst>
            <pc:docMk/>
            <pc:sldMk cId="689389293" sldId="289"/>
            <ac:picMk id="7" creationId="{73EA63A2-4804-4749-BECD-17FEE7F89592}"/>
          </ac:picMkLst>
        </pc:picChg>
        <pc:picChg chg="del">
          <ac:chgData name="Amine Charot" userId="e61df26456704bb1" providerId="LiveId" clId="{8251C8CF-5BFA-4007-83F8-8EBD1DC91666}" dt="2020-09-13T16:31:33.815" v="474" actId="478"/>
          <ac:picMkLst>
            <pc:docMk/>
            <pc:sldMk cId="689389293" sldId="289"/>
            <ac:picMk id="12" creationId="{517C7809-1A5C-49F3-9C66-959CC5138EEF}"/>
          </ac:picMkLst>
        </pc:picChg>
        <pc:cxnChg chg="del">
          <ac:chgData name="Amine Charot" userId="e61df26456704bb1" providerId="LiveId" clId="{8251C8CF-5BFA-4007-83F8-8EBD1DC91666}" dt="2020-09-13T16:31:33.815" v="474" actId="478"/>
          <ac:cxnSpMkLst>
            <pc:docMk/>
            <pc:sldMk cId="689389293" sldId="289"/>
            <ac:cxnSpMk id="9" creationId="{C46362D5-AA2B-485F-A5A4-031A10BE5EE2}"/>
          </ac:cxnSpMkLst>
        </pc:cxnChg>
      </pc:sldChg>
      <pc:sldChg chg="addSp modSp add mod ord">
        <pc:chgData name="Amine Charot" userId="e61df26456704bb1" providerId="LiveId" clId="{8251C8CF-5BFA-4007-83F8-8EBD1DC91666}" dt="2020-09-13T16:40:00.037" v="677" actId="20577"/>
        <pc:sldMkLst>
          <pc:docMk/>
          <pc:sldMk cId="905406964" sldId="290"/>
        </pc:sldMkLst>
        <pc:spChg chg="mod">
          <ac:chgData name="Amine Charot" userId="e61df26456704bb1" providerId="LiveId" clId="{8251C8CF-5BFA-4007-83F8-8EBD1DC91666}" dt="2020-09-13T16:32:54.004" v="537" actId="1076"/>
          <ac:spMkLst>
            <pc:docMk/>
            <pc:sldMk cId="905406964" sldId="290"/>
            <ac:spMk id="2" creationId="{2E8E5A04-B71B-4346-9702-607A5533428F}"/>
          </ac:spMkLst>
        </pc:spChg>
        <pc:spChg chg="add mod">
          <ac:chgData name="Amine Charot" userId="e61df26456704bb1" providerId="LiveId" clId="{8251C8CF-5BFA-4007-83F8-8EBD1DC91666}" dt="2020-09-13T16:38:33.817" v="561" actId="20577"/>
          <ac:spMkLst>
            <pc:docMk/>
            <pc:sldMk cId="905406964" sldId="290"/>
            <ac:spMk id="4" creationId="{052E3BC0-C86D-4F03-8B7E-2FAD5B44BD35}"/>
          </ac:spMkLst>
        </pc:spChg>
        <pc:spChg chg="mod">
          <ac:chgData name="Amine Charot" userId="e61df26456704bb1" providerId="LiveId" clId="{8251C8CF-5BFA-4007-83F8-8EBD1DC91666}" dt="2020-09-13T16:40:00.037" v="677" actId="20577"/>
          <ac:spMkLst>
            <pc:docMk/>
            <pc:sldMk cId="905406964" sldId="290"/>
            <ac:spMk id="5" creationId="{0F5D4E1C-BECE-4044-8955-F7990D60F576}"/>
          </ac:spMkLst>
        </pc:spChg>
        <pc:spChg chg="add mod">
          <ac:chgData name="Amine Charot" userId="e61df26456704bb1" providerId="LiveId" clId="{8251C8CF-5BFA-4007-83F8-8EBD1DC91666}" dt="2020-09-13T16:39:47.700" v="676" actId="1076"/>
          <ac:spMkLst>
            <pc:docMk/>
            <pc:sldMk cId="905406964" sldId="290"/>
            <ac:spMk id="6" creationId="{B429F065-E130-47BA-A87F-B676D9255C75}"/>
          </ac:spMkLst>
        </pc:spChg>
        <pc:spChg chg="mod">
          <ac:chgData name="Amine Charot" userId="e61df26456704bb1" providerId="LiveId" clId="{8251C8CF-5BFA-4007-83F8-8EBD1DC91666}" dt="2020-09-13T16:32:54.004" v="537" actId="1076"/>
          <ac:spMkLst>
            <pc:docMk/>
            <pc:sldMk cId="905406964" sldId="290"/>
            <ac:spMk id="10" creationId="{5B712082-F286-4574-9FC3-F06425A2710B}"/>
          </ac:spMkLst>
        </pc:spChg>
        <pc:spChg chg="mod">
          <ac:chgData name="Amine Charot" userId="e61df26456704bb1" providerId="LiveId" clId="{8251C8CF-5BFA-4007-83F8-8EBD1DC91666}" dt="2020-09-13T16:32:58.059" v="538" actId="1076"/>
          <ac:spMkLst>
            <pc:docMk/>
            <pc:sldMk cId="905406964" sldId="290"/>
            <ac:spMk id="14" creationId="{96BF9453-29E0-40AD-ABC7-DFFD0046AC0F}"/>
          </ac:spMkLst>
        </pc:spChg>
        <pc:picChg chg="mod">
          <ac:chgData name="Amine Charot" userId="e61df26456704bb1" providerId="LiveId" clId="{8251C8CF-5BFA-4007-83F8-8EBD1DC91666}" dt="2020-09-13T16:32:54.004" v="537" actId="1076"/>
          <ac:picMkLst>
            <pc:docMk/>
            <pc:sldMk cId="905406964" sldId="290"/>
            <ac:picMk id="7" creationId="{73EA63A2-4804-4749-BECD-17FEE7F89592}"/>
          </ac:picMkLst>
        </pc:picChg>
        <pc:picChg chg="mod">
          <ac:chgData name="Amine Charot" userId="e61df26456704bb1" providerId="LiveId" clId="{8251C8CF-5BFA-4007-83F8-8EBD1DC91666}" dt="2020-09-13T16:32:54.004" v="537" actId="1076"/>
          <ac:picMkLst>
            <pc:docMk/>
            <pc:sldMk cId="905406964" sldId="290"/>
            <ac:picMk id="12" creationId="{517C7809-1A5C-49F3-9C66-959CC5138EEF}"/>
          </ac:picMkLst>
        </pc:picChg>
        <pc:cxnChg chg="mod">
          <ac:chgData name="Amine Charot" userId="e61df26456704bb1" providerId="LiveId" clId="{8251C8CF-5BFA-4007-83F8-8EBD1DC91666}" dt="2020-09-13T16:32:54.004" v="537" actId="1076"/>
          <ac:cxnSpMkLst>
            <pc:docMk/>
            <pc:sldMk cId="905406964" sldId="290"/>
            <ac:cxnSpMk id="9" creationId="{C46362D5-AA2B-485F-A5A4-031A10BE5EE2}"/>
          </ac:cxnSpMkLst>
        </pc:cxnChg>
      </pc:sldChg>
      <pc:sldChg chg="modSp add mod ord">
        <pc:chgData name="Amine Charot" userId="e61df26456704bb1" providerId="LiveId" clId="{8251C8CF-5BFA-4007-83F8-8EBD1DC91666}" dt="2020-09-13T16:43:42.010" v="703" actId="20577"/>
        <pc:sldMkLst>
          <pc:docMk/>
          <pc:sldMk cId="2750364669" sldId="291"/>
        </pc:sldMkLst>
        <pc:spChg chg="mod">
          <ac:chgData name="Amine Charot" userId="e61df26456704bb1" providerId="LiveId" clId="{8251C8CF-5BFA-4007-83F8-8EBD1DC91666}" dt="2020-09-13T16:43:42.010" v="703" actId="20577"/>
          <ac:spMkLst>
            <pc:docMk/>
            <pc:sldMk cId="2750364669" sldId="291"/>
            <ac:spMk id="5" creationId="{0F5D4E1C-BECE-4044-8955-F7990D60F576}"/>
          </ac:spMkLst>
        </pc:spChg>
      </pc:sldChg>
      <pc:sldChg chg="addSp delSp modSp add mod ord">
        <pc:chgData name="Amine Charot" userId="e61df26456704bb1" providerId="LiveId" clId="{8251C8CF-5BFA-4007-83F8-8EBD1DC91666}" dt="2020-09-13T17:08:27.194" v="967" actId="20577"/>
        <pc:sldMkLst>
          <pc:docMk/>
          <pc:sldMk cId="4071465855" sldId="292"/>
        </pc:sldMkLst>
        <pc:spChg chg="mod">
          <ac:chgData name="Amine Charot" userId="e61df26456704bb1" providerId="LiveId" clId="{8251C8CF-5BFA-4007-83F8-8EBD1DC91666}" dt="2020-09-13T16:47:42.978" v="776" actId="1076"/>
          <ac:spMkLst>
            <pc:docMk/>
            <pc:sldMk cId="4071465855" sldId="292"/>
            <ac:spMk id="2" creationId="{2E8E5A04-B71B-4346-9702-607A5533428F}"/>
          </ac:spMkLst>
        </pc:spChg>
        <pc:spChg chg="mod">
          <ac:chgData name="Amine Charot" userId="e61df26456704bb1" providerId="LiveId" clId="{8251C8CF-5BFA-4007-83F8-8EBD1DC91666}" dt="2020-09-13T16:59:46.192" v="888" actId="1076"/>
          <ac:spMkLst>
            <pc:docMk/>
            <pc:sldMk cId="4071465855" sldId="292"/>
            <ac:spMk id="4" creationId="{052E3BC0-C86D-4F03-8B7E-2FAD5B44BD35}"/>
          </ac:spMkLst>
        </pc:spChg>
        <pc:spChg chg="mod">
          <ac:chgData name="Amine Charot" userId="e61df26456704bb1" providerId="LiveId" clId="{8251C8CF-5BFA-4007-83F8-8EBD1DC91666}" dt="2020-09-13T17:08:27.194" v="967" actId="20577"/>
          <ac:spMkLst>
            <pc:docMk/>
            <pc:sldMk cId="4071465855" sldId="292"/>
            <ac:spMk id="5" creationId="{0F5D4E1C-BECE-4044-8955-F7990D60F576}"/>
          </ac:spMkLst>
        </pc:spChg>
        <pc:spChg chg="mod">
          <ac:chgData name="Amine Charot" userId="e61df26456704bb1" providerId="LiveId" clId="{8251C8CF-5BFA-4007-83F8-8EBD1DC91666}" dt="2020-09-13T16:59:50.250" v="889" actId="1076"/>
          <ac:spMkLst>
            <pc:docMk/>
            <pc:sldMk cId="4071465855" sldId="292"/>
            <ac:spMk id="6" creationId="{B429F065-E130-47BA-A87F-B676D9255C75}"/>
          </ac:spMkLst>
        </pc:spChg>
        <pc:spChg chg="mod">
          <ac:chgData name="Amine Charot" userId="e61df26456704bb1" providerId="LiveId" clId="{8251C8CF-5BFA-4007-83F8-8EBD1DC91666}" dt="2020-09-13T16:50:58.496" v="859" actId="1076"/>
          <ac:spMkLst>
            <pc:docMk/>
            <pc:sldMk cId="4071465855" sldId="292"/>
            <ac:spMk id="10" creationId="{5B712082-F286-4574-9FC3-F06425A2710B}"/>
          </ac:spMkLst>
        </pc:spChg>
        <pc:spChg chg="add mod">
          <ac:chgData name="Amine Charot" userId="e61df26456704bb1" providerId="LiveId" clId="{8251C8CF-5BFA-4007-83F8-8EBD1DC91666}" dt="2020-09-13T16:46:34.803" v="741" actId="1076"/>
          <ac:spMkLst>
            <pc:docMk/>
            <pc:sldMk cId="4071465855" sldId="292"/>
            <ac:spMk id="11" creationId="{AC2C4BDC-F14F-4B99-BA3E-813F8340479A}"/>
          </ac:spMkLst>
        </pc:spChg>
        <pc:spChg chg="mod">
          <ac:chgData name="Amine Charot" userId="e61df26456704bb1" providerId="LiveId" clId="{8251C8CF-5BFA-4007-83F8-8EBD1DC91666}" dt="2020-09-13T16:48:56.427" v="804" actId="1076"/>
          <ac:spMkLst>
            <pc:docMk/>
            <pc:sldMk cId="4071465855" sldId="292"/>
            <ac:spMk id="14" creationId="{96BF9453-29E0-40AD-ABC7-DFFD0046AC0F}"/>
          </ac:spMkLst>
        </pc:spChg>
        <pc:spChg chg="add mod">
          <ac:chgData name="Amine Charot" userId="e61df26456704bb1" providerId="LiveId" clId="{8251C8CF-5BFA-4007-83F8-8EBD1DC91666}" dt="2020-09-13T16:47:48.922" v="778" actId="1076"/>
          <ac:spMkLst>
            <pc:docMk/>
            <pc:sldMk cId="4071465855" sldId="292"/>
            <ac:spMk id="18" creationId="{CE6C0290-A9DE-4BB4-BF8A-7B46071287D8}"/>
          </ac:spMkLst>
        </pc:spChg>
        <pc:spChg chg="add mod">
          <ac:chgData name="Amine Charot" userId="e61df26456704bb1" providerId="LiveId" clId="{8251C8CF-5BFA-4007-83F8-8EBD1DC91666}" dt="2020-09-13T16:48:20.010" v="799" actId="1076"/>
          <ac:spMkLst>
            <pc:docMk/>
            <pc:sldMk cId="4071465855" sldId="292"/>
            <ac:spMk id="24" creationId="{AA5EFD4B-2F1F-4D67-B2CC-BF90B5D76F51}"/>
          </ac:spMkLst>
        </pc:spChg>
        <pc:spChg chg="add mod ord">
          <ac:chgData name="Amine Charot" userId="e61df26456704bb1" providerId="LiveId" clId="{8251C8CF-5BFA-4007-83F8-8EBD1DC91666}" dt="2020-09-13T16:59:37.865" v="887" actId="14100"/>
          <ac:spMkLst>
            <pc:docMk/>
            <pc:sldMk cId="4071465855" sldId="292"/>
            <ac:spMk id="27" creationId="{DC476FF7-223B-4B1D-855C-1B8E43BD0A37}"/>
          </ac:spMkLst>
        </pc:spChg>
        <pc:spChg chg="add del">
          <ac:chgData name="Amine Charot" userId="e61df26456704bb1" providerId="LiveId" clId="{8251C8CF-5BFA-4007-83F8-8EBD1DC91666}" dt="2020-09-13T16:48:15.608" v="798" actId="478"/>
          <ac:spMkLst>
            <pc:docMk/>
            <pc:sldMk cId="4071465855" sldId="292"/>
            <ac:spMk id="28" creationId="{ADF009B1-06D6-48C5-AB5C-D31316009CD4}"/>
          </ac:spMkLst>
        </pc:spChg>
        <pc:spChg chg="add mod">
          <ac:chgData name="Amine Charot" userId="e61df26456704bb1" providerId="LiveId" clId="{8251C8CF-5BFA-4007-83F8-8EBD1DC91666}" dt="2020-09-13T16:49:53.130" v="829" actId="1076"/>
          <ac:spMkLst>
            <pc:docMk/>
            <pc:sldMk cId="4071465855" sldId="292"/>
            <ac:spMk id="29" creationId="{454B207D-5867-43DF-AE8B-234953D2277D}"/>
          </ac:spMkLst>
        </pc:spChg>
        <pc:spChg chg="add mod">
          <ac:chgData name="Amine Charot" userId="e61df26456704bb1" providerId="LiveId" clId="{8251C8CF-5BFA-4007-83F8-8EBD1DC91666}" dt="2020-09-13T16:50:53.738" v="858" actId="1076"/>
          <ac:spMkLst>
            <pc:docMk/>
            <pc:sldMk cId="4071465855" sldId="292"/>
            <ac:spMk id="35" creationId="{2A3EF1A1-15DB-47DE-AD41-09F163494C26}"/>
          </ac:spMkLst>
        </pc:spChg>
        <pc:picChg chg="mod">
          <ac:chgData name="Amine Charot" userId="e61df26456704bb1" providerId="LiveId" clId="{8251C8CF-5BFA-4007-83F8-8EBD1DC91666}" dt="2020-09-13T16:46:00.924" v="718" actId="1076"/>
          <ac:picMkLst>
            <pc:docMk/>
            <pc:sldMk cId="4071465855" sldId="292"/>
            <ac:picMk id="7" creationId="{73EA63A2-4804-4749-BECD-17FEE7F89592}"/>
          </ac:picMkLst>
        </pc:picChg>
        <pc:picChg chg="mod">
          <ac:chgData name="Amine Charot" userId="e61df26456704bb1" providerId="LiveId" clId="{8251C8CF-5BFA-4007-83F8-8EBD1DC91666}" dt="2020-09-13T16:48:56.427" v="804" actId="1076"/>
          <ac:picMkLst>
            <pc:docMk/>
            <pc:sldMk cId="4071465855" sldId="292"/>
            <ac:picMk id="12" creationId="{517C7809-1A5C-49F3-9C66-959CC5138EEF}"/>
          </ac:picMkLst>
        </pc:picChg>
        <pc:picChg chg="add mod">
          <ac:chgData name="Amine Charot" userId="e61df26456704bb1" providerId="LiveId" clId="{8251C8CF-5BFA-4007-83F8-8EBD1DC91666}" dt="2020-09-13T16:46:30.456" v="740" actId="1076"/>
          <ac:picMkLst>
            <pc:docMk/>
            <pc:sldMk cId="4071465855" sldId="292"/>
            <ac:picMk id="1026" creationId="{3199FE31-EB36-462F-B30F-52A636BFDF08}"/>
          </ac:picMkLst>
        </pc:picChg>
        <pc:cxnChg chg="add mod">
          <ac:chgData name="Amine Charot" userId="e61df26456704bb1" providerId="LiveId" clId="{8251C8CF-5BFA-4007-83F8-8EBD1DC91666}" dt="2020-09-13T16:47:56.010" v="780" actId="1076"/>
          <ac:cxnSpMkLst>
            <pc:docMk/>
            <pc:sldMk cId="4071465855" sldId="292"/>
            <ac:cxnSpMk id="8" creationId="{000B80B8-835D-4FA6-8900-A4422BBAE6EA}"/>
          </ac:cxnSpMkLst>
        </pc:cxnChg>
        <pc:cxnChg chg="mod">
          <ac:chgData name="Amine Charot" userId="e61df26456704bb1" providerId="LiveId" clId="{8251C8CF-5BFA-4007-83F8-8EBD1DC91666}" dt="2020-09-13T16:48:34.091" v="801" actId="1076"/>
          <ac:cxnSpMkLst>
            <pc:docMk/>
            <pc:sldMk cId="4071465855" sldId="292"/>
            <ac:cxnSpMk id="9" creationId="{C46362D5-AA2B-485F-A5A4-031A10BE5EE2}"/>
          </ac:cxnSpMkLst>
        </pc:cxnChg>
        <pc:cxnChg chg="add mod">
          <ac:chgData name="Amine Charot" userId="e61df26456704bb1" providerId="LiveId" clId="{8251C8CF-5BFA-4007-83F8-8EBD1DC91666}" dt="2020-09-13T16:47:44.580" v="777" actId="1076"/>
          <ac:cxnSpMkLst>
            <pc:docMk/>
            <pc:sldMk cId="4071465855" sldId="292"/>
            <ac:cxnSpMk id="16" creationId="{A69A3FED-FE99-4296-9159-9C684685DC8E}"/>
          </ac:cxnSpMkLst>
        </pc:cxnChg>
        <pc:cxnChg chg="add mod">
          <ac:chgData name="Amine Charot" userId="e61df26456704bb1" providerId="LiveId" clId="{8251C8CF-5BFA-4007-83F8-8EBD1DC91666}" dt="2020-09-13T16:50:27.997" v="837" actId="1076"/>
          <ac:cxnSpMkLst>
            <pc:docMk/>
            <pc:sldMk cId="4071465855" sldId="292"/>
            <ac:cxnSpMk id="32" creationId="{A53125B0-C061-4EB6-8C25-14E8440D2D44}"/>
          </ac:cxnSpMkLst>
        </pc:cxnChg>
      </pc:sldChg>
      <pc:sldChg chg="modSp add mod ord">
        <pc:chgData name="Amine Charot" userId="e61df26456704bb1" providerId="LiveId" clId="{8251C8CF-5BFA-4007-83F8-8EBD1DC91666}" dt="2020-09-13T17:08:34.321" v="981" actId="20577"/>
        <pc:sldMkLst>
          <pc:docMk/>
          <pc:sldMk cId="535824011" sldId="293"/>
        </pc:sldMkLst>
        <pc:spChg chg="mod">
          <ac:chgData name="Amine Charot" userId="e61df26456704bb1" providerId="LiveId" clId="{8251C8CF-5BFA-4007-83F8-8EBD1DC91666}" dt="2020-09-13T17:08:34.321" v="981" actId="20577"/>
          <ac:spMkLst>
            <pc:docMk/>
            <pc:sldMk cId="535824011" sldId="293"/>
            <ac:spMk id="5" creationId="{0F5D4E1C-BECE-4044-8955-F7990D60F576}"/>
          </ac:spMkLst>
        </pc:spChg>
      </pc:sldChg>
      <pc:sldChg chg="addSp modSp add mod ord">
        <pc:chgData name="Amine Charot" userId="e61df26456704bb1" providerId="LiveId" clId="{8251C8CF-5BFA-4007-83F8-8EBD1DC91666}" dt="2020-09-13T17:01:47.189" v="957" actId="20577"/>
        <pc:sldMkLst>
          <pc:docMk/>
          <pc:sldMk cId="1782047053" sldId="294"/>
        </pc:sldMkLst>
        <pc:spChg chg="mod">
          <ac:chgData name="Amine Charot" userId="e61df26456704bb1" providerId="LiveId" clId="{8251C8CF-5BFA-4007-83F8-8EBD1DC91666}" dt="2020-09-13T16:58:57.025" v="878" actId="14100"/>
          <ac:spMkLst>
            <pc:docMk/>
            <pc:sldMk cId="1782047053" sldId="294"/>
            <ac:spMk id="4" creationId="{052E3BC0-C86D-4F03-8B7E-2FAD5B44BD35}"/>
          </ac:spMkLst>
        </pc:spChg>
        <pc:spChg chg="mod">
          <ac:chgData name="Amine Charot" userId="e61df26456704bb1" providerId="LiveId" clId="{8251C8CF-5BFA-4007-83F8-8EBD1DC91666}" dt="2020-09-13T17:01:47.189" v="957" actId="20577"/>
          <ac:spMkLst>
            <pc:docMk/>
            <pc:sldMk cId="1782047053" sldId="294"/>
            <ac:spMk id="5" creationId="{0F5D4E1C-BECE-4044-8955-F7990D60F576}"/>
          </ac:spMkLst>
        </pc:spChg>
        <pc:spChg chg="mod">
          <ac:chgData name="Amine Charot" userId="e61df26456704bb1" providerId="LiveId" clId="{8251C8CF-5BFA-4007-83F8-8EBD1DC91666}" dt="2020-09-13T16:59:14.040" v="881" actId="1076"/>
          <ac:spMkLst>
            <pc:docMk/>
            <pc:sldMk cId="1782047053" sldId="294"/>
            <ac:spMk id="6" creationId="{B429F065-E130-47BA-A87F-B676D9255C75}"/>
          </ac:spMkLst>
        </pc:spChg>
        <pc:spChg chg="add mod">
          <ac:chgData name="Amine Charot" userId="e61df26456704bb1" providerId="LiveId" clId="{8251C8CF-5BFA-4007-83F8-8EBD1DC91666}" dt="2020-09-13T17:00:47.145" v="919" actId="1076"/>
          <ac:spMkLst>
            <pc:docMk/>
            <pc:sldMk cId="1782047053" sldId="294"/>
            <ac:spMk id="15" creationId="{200907C9-9F43-4554-A698-76C11C9A3B6C}"/>
          </ac:spMkLst>
        </pc:spChg>
        <pc:spChg chg="add mod">
          <ac:chgData name="Amine Charot" userId="e61df26456704bb1" providerId="LiveId" clId="{8251C8CF-5BFA-4007-83F8-8EBD1DC91666}" dt="2020-09-13T17:01:31.243" v="937" actId="1076"/>
          <ac:spMkLst>
            <pc:docMk/>
            <pc:sldMk cId="1782047053" sldId="294"/>
            <ac:spMk id="25" creationId="{352B4C5F-EEB5-4E9C-B6E7-CEF761B4C57F}"/>
          </ac:spMkLst>
        </pc:spChg>
        <pc:spChg chg="mod">
          <ac:chgData name="Amine Charot" userId="e61df26456704bb1" providerId="LiveId" clId="{8251C8CF-5BFA-4007-83F8-8EBD1DC91666}" dt="2020-09-13T16:59:01.299" v="879" actId="14100"/>
          <ac:spMkLst>
            <pc:docMk/>
            <pc:sldMk cId="1782047053" sldId="294"/>
            <ac:spMk id="27" creationId="{DC476FF7-223B-4B1D-855C-1B8E43BD0A37}"/>
          </ac:spMkLst>
        </pc:spChg>
        <pc:picChg chg="add mod">
          <ac:chgData name="Amine Charot" userId="e61df26456704bb1" providerId="LiveId" clId="{8251C8CF-5BFA-4007-83F8-8EBD1DC91666}" dt="2020-09-13T17:00:50.289" v="920" actId="1076"/>
          <ac:picMkLst>
            <pc:docMk/>
            <pc:sldMk cId="1782047053" sldId="294"/>
            <ac:picMk id="13" creationId="{501D7DD4-15EB-453A-8F27-52F232D55545}"/>
          </ac:picMkLst>
        </pc:picChg>
        <pc:cxnChg chg="add mod">
          <ac:chgData name="Amine Charot" userId="e61df26456704bb1" providerId="LiveId" clId="{8251C8CF-5BFA-4007-83F8-8EBD1DC91666}" dt="2020-09-13T17:01:15.419" v="925" actId="14100"/>
          <ac:cxnSpMkLst>
            <pc:docMk/>
            <pc:sldMk cId="1782047053" sldId="294"/>
            <ac:cxnSpMk id="19" creationId="{13B0E261-968D-4AF6-ABD5-9E2BE3D80398}"/>
          </ac:cxnSpMkLst>
        </pc:cxnChg>
      </pc:sldChg>
      <pc:sldChg chg="modSp add mod ord">
        <pc:chgData name="Amine Charot" userId="e61df26456704bb1" providerId="LiveId" clId="{8251C8CF-5BFA-4007-83F8-8EBD1DC91666}" dt="2020-09-13T17:08:49.827" v="994" actId="20577"/>
        <pc:sldMkLst>
          <pc:docMk/>
          <pc:sldMk cId="1255736514" sldId="295"/>
        </pc:sldMkLst>
        <pc:spChg chg="mod">
          <ac:chgData name="Amine Charot" userId="e61df26456704bb1" providerId="LiveId" clId="{8251C8CF-5BFA-4007-83F8-8EBD1DC91666}" dt="2020-09-13T17:08:49.827" v="994" actId="20577"/>
          <ac:spMkLst>
            <pc:docMk/>
            <pc:sldMk cId="1255736514" sldId="295"/>
            <ac:spMk id="5" creationId="{0F5D4E1C-BECE-4044-8955-F7990D60F576}"/>
          </ac:spMkLst>
        </pc:spChg>
      </pc:sldChg>
    </pc:docChg>
  </pc:docChgLst>
  <pc:docChgLst>
    <pc:chgData name="Manuel Sánchez" userId="2180821b70765b11" providerId="LiveId" clId="{74CB3603-3723-024B-8BC6-F9A912B539F8}"/>
    <pc:docChg chg="undo custSel modSld modMainMaster">
      <pc:chgData name="Manuel Sánchez" userId="2180821b70765b11" providerId="LiveId" clId="{74CB3603-3723-024B-8BC6-F9A912B539F8}" dt="2020-08-26T11:21:21.592" v="27" actId="20577"/>
      <pc:docMkLst>
        <pc:docMk/>
      </pc:docMkLst>
      <pc:sldChg chg="modSp mod">
        <pc:chgData name="Manuel Sánchez" userId="2180821b70765b11" providerId="LiveId" clId="{74CB3603-3723-024B-8BC6-F9A912B539F8}" dt="2020-08-26T11:21:21.592" v="27" actId="20577"/>
        <pc:sldMkLst>
          <pc:docMk/>
          <pc:sldMk cId="1917610916" sldId="256"/>
        </pc:sldMkLst>
        <pc:spChg chg="mod">
          <ac:chgData name="Manuel Sánchez" userId="2180821b70765b11" providerId="LiveId" clId="{74CB3603-3723-024B-8BC6-F9A912B539F8}" dt="2020-08-26T11:21:21.592" v="27" actId="20577"/>
          <ac:spMkLst>
            <pc:docMk/>
            <pc:sldMk cId="1917610916" sldId="256"/>
            <ac:spMk id="10" creationId="{034FA022-7B61-4C8E-B2CA-2D957DA64C25}"/>
          </ac:spMkLst>
        </pc:spChg>
      </pc:sldChg>
      <pc:sldMasterChg chg="addSldLayout delSldLayout modSldLayout">
        <pc:chgData name="Manuel Sánchez" userId="2180821b70765b11" providerId="LiveId" clId="{74CB3603-3723-024B-8BC6-F9A912B539F8}" dt="2020-08-26T11:12:45.329" v="17" actId="1076"/>
        <pc:sldMasterMkLst>
          <pc:docMk/>
          <pc:sldMasterMk cId="3653831248" sldId="2147483648"/>
        </pc:sldMasterMkLst>
        <pc:sldLayoutChg chg="addSp delSp modSp mod setBg">
          <pc:chgData name="Manuel Sánchez" userId="2180821b70765b11" providerId="LiveId" clId="{74CB3603-3723-024B-8BC6-F9A912B539F8}" dt="2020-08-26T11:12:45.329" v="17" actId="1076"/>
          <pc:sldLayoutMkLst>
            <pc:docMk/>
            <pc:sldMasterMk cId="3653831248" sldId="2147483648"/>
            <pc:sldLayoutMk cId="491318768" sldId="2147483662"/>
          </pc:sldLayoutMkLst>
          <pc:spChg chg="mod">
            <ac:chgData name="Manuel Sánchez" userId="2180821b70765b11" providerId="LiveId" clId="{74CB3603-3723-024B-8BC6-F9A912B539F8}" dt="2020-08-26T11:12:45.329" v="17" actId="1076"/>
            <ac:spMkLst>
              <pc:docMk/>
              <pc:sldMasterMk cId="3653831248" sldId="2147483648"/>
              <pc:sldLayoutMk cId="491318768" sldId="2147483662"/>
              <ac:spMk id="6" creationId="{C7C8E554-3FDF-459F-A8F4-EDF854F8A935}"/>
            </ac:spMkLst>
          </pc:spChg>
          <pc:picChg chg="del">
            <ac:chgData name="Manuel Sánchez" userId="2180821b70765b11" providerId="LiveId" clId="{74CB3603-3723-024B-8BC6-F9A912B539F8}" dt="2020-08-26T10:56:47.207" v="0" actId="478"/>
            <ac:picMkLst>
              <pc:docMk/>
              <pc:sldMasterMk cId="3653831248" sldId="2147483648"/>
              <pc:sldLayoutMk cId="491318768" sldId="2147483662"/>
              <ac:picMk id="4" creationId="{7E6944C1-403E-A94C-B8C7-124168D62487}"/>
            </ac:picMkLst>
          </pc:picChg>
          <pc:picChg chg="add del mod">
            <ac:chgData name="Manuel Sánchez" userId="2180821b70765b11" providerId="LiveId" clId="{74CB3603-3723-024B-8BC6-F9A912B539F8}" dt="2020-08-26T10:59:35.634" v="8" actId="478"/>
            <ac:picMkLst>
              <pc:docMk/>
              <pc:sldMasterMk cId="3653831248" sldId="2147483648"/>
              <pc:sldLayoutMk cId="491318768" sldId="2147483662"/>
              <ac:picMk id="5" creationId="{3ADA220C-B76B-0246-A004-4B1635F68132}"/>
            </ac:picMkLst>
          </pc:picChg>
          <pc:picChg chg="add mod">
            <ac:chgData name="Manuel Sánchez" userId="2180821b70765b11" providerId="LiveId" clId="{74CB3603-3723-024B-8BC6-F9A912B539F8}" dt="2020-08-26T11:12:43.861" v="16" actId="1076"/>
            <ac:picMkLst>
              <pc:docMk/>
              <pc:sldMasterMk cId="3653831248" sldId="2147483648"/>
              <pc:sldLayoutMk cId="491318768" sldId="2147483662"/>
              <ac:picMk id="11" creationId="{E796DB08-B8DC-7743-B065-1A6454B36FE4}"/>
            </ac:picMkLst>
          </pc:picChg>
        </pc:sldLayoutChg>
        <pc:sldLayoutChg chg="new del mod">
          <pc:chgData name="Manuel Sánchez" userId="2180821b70765b11" providerId="LiveId" clId="{74CB3603-3723-024B-8BC6-F9A912B539F8}" dt="2020-08-26T10:56:51.015" v="2" actId="11236"/>
          <pc:sldLayoutMkLst>
            <pc:docMk/>
            <pc:sldMasterMk cId="3653831248" sldId="2147483648"/>
            <pc:sldLayoutMk cId="605519172" sldId="214748366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9FF663-7E36-284F-93AD-25D19950C905}" type="datetimeFigureOut">
              <a:rPr lang="es-ES_tradnl" smtClean="0"/>
              <a:t>26/09/2020</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201BD0E-354B-C440-9698-83F7F74945AC}" type="slidenum">
              <a:rPr lang="es-ES_tradnl" smtClean="0"/>
              <a:t>‹#›</a:t>
            </a:fld>
            <a:endParaRPr lang="es-ES_tradnl"/>
          </a:p>
        </p:txBody>
      </p:sp>
    </p:spTree>
    <p:extLst>
      <p:ext uri="{BB962C8B-B14F-4D97-AF65-F5344CB8AC3E}">
        <p14:creationId xmlns:p14="http://schemas.microsoft.com/office/powerpoint/2010/main" val="30563770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5201BD0E-354B-C440-9698-83F7F74945AC}" type="slidenum">
              <a:rPr lang="es-ES_tradnl" smtClean="0"/>
              <a:t>1</a:t>
            </a:fld>
            <a:endParaRPr lang="es-ES_tradnl"/>
          </a:p>
        </p:txBody>
      </p:sp>
    </p:spTree>
    <p:extLst>
      <p:ext uri="{BB962C8B-B14F-4D97-AF65-F5344CB8AC3E}">
        <p14:creationId xmlns:p14="http://schemas.microsoft.com/office/powerpoint/2010/main" val="13811954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FBF9894-B125-44FA-8C0E-372D6E49F6B5}" type="slidenum">
              <a:rPr lang="es-ES" smtClean="0"/>
              <a:t>2</a:t>
            </a:fld>
            <a:endParaRPr lang="es-ES" dirty="0"/>
          </a:p>
        </p:txBody>
      </p:sp>
    </p:spTree>
    <p:extLst>
      <p:ext uri="{BB962C8B-B14F-4D97-AF65-F5344CB8AC3E}">
        <p14:creationId xmlns:p14="http://schemas.microsoft.com/office/powerpoint/2010/main" val="3392573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F37D321-B91B-446D-8A02-47059AC179C0}"/>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p>
        </p:txBody>
      </p:sp>
      <p:sp>
        <p:nvSpPr>
          <p:cNvPr id="3" name="Subtítulo 2">
            <a:extLst>
              <a:ext uri="{FF2B5EF4-FFF2-40B4-BE49-F238E27FC236}">
                <a16:creationId xmlns:a16="http://schemas.microsoft.com/office/drawing/2014/main" id="{B3456E1E-B400-436E-A9B3-28F9B20DB04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p>
        </p:txBody>
      </p:sp>
      <p:sp>
        <p:nvSpPr>
          <p:cNvPr id="4" name="Marcador de fecha 3">
            <a:extLst>
              <a:ext uri="{FF2B5EF4-FFF2-40B4-BE49-F238E27FC236}">
                <a16:creationId xmlns:a16="http://schemas.microsoft.com/office/drawing/2014/main" id="{C74279E3-BC56-4B8E-96DB-2983AD3F011F}"/>
              </a:ext>
            </a:extLst>
          </p:cNvPr>
          <p:cNvSpPr>
            <a:spLocks noGrp="1"/>
          </p:cNvSpPr>
          <p:nvPr>
            <p:ph type="dt" sz="half" idx="10"/>
          </p:nvPr>
        </p:nvSpPr>
        <p:spPr/>
        <p:txBody>
          <a:bodyPr/>
          <a:lstStyle/>
          <a:p>
            <a:fld id="{884406F1-D55D-4EF3-B6E5-F254E6012FCC}" type="datetimeFigureOut">
              <a:rPr lang="es-ES" smtClean="0"/>
              <a:t>26/09/2020</a:t>
            </a:fld>
            <a:endParaRPr lang="es-ES"/>
          </a:p>
        </p:txBody>
      </p:sp>
      <p:sp>
        <p:nvSpPr>
          <p:cNvPr id="5" name="Marcador de pie de página 4">
            <a:extLst>
              <a:ext uri="{FF2B5EF4-FFF2-40B4-BE49-F238E27FC236}">
                <a16:creationId xmlns:a16="http://schemas.microsoft.com/office/drawing/2014/main" id="{A6742364-6240-47B5-AA4D-5B06D992B0F2}"/>
              </a:ext>
            </a:extLst>
          </p:cNvPr>
          <p:cNvSpPr>
            <a:spLocks noGrp="1"/>
          </p:cNvSpPr>
          <p:nvPr>
            <p:ph type="ftr" sz="quarter" idx="11"/>
          </p:nvPr>
        </p:nvSpPr>
        <p:spPr/>
        <p:txBody>
          <a:bodyPr/>
          <a:lstStyle/>
          <a:p>
            <a:endParaRPr lang="es-ES"/>
          </a:p>
        </p:txBody>
      </p:sp>
      <p:sp>
        <p:nvSpPr>
          <p:cNvPr id="6" name="Marcador de número de diapositiva 5">
            <a:extLst>
              <a:ext uri="{FF2B5EF4-FFF2-40B4-BE49-F238E27FC236}">
                <a16:creationId xmlns:a16="http://schemas.microsoft.com/office/drawing/2014/main" id="{6949FA35-C6A6-4888-A5E8-15FF854DCA9C}"/>
              </a:ext>
            </a:extLst>
          </p:cNvPr>
          <p:cNvSpPr>
            <a:spLocks noGrp="1"/>
          </p:cNvSpPr>
          <p:nvPr>
            <p:ph type="sldNum" sz="quarter" idx="12"/>
          </p:nvPr>
        </p:nvSpPr>
        <p:spPr/>
        <p:txBody>
          <a:bodyPr/>
          <a:lstStyle/>
          <a:p>
            <a:fld id="{17262D92-2B91-4EBB-B90A-3FC6785F5FB3}" type="slidenum">
              <a:rPr lang="es-ES" smtClean="0"/>
              <a:t>‹#›</a:t>
            </a:fld>
            <a:endParaRPr lang="es-ES"/>
          </a:p>
        </p:txBody>
      </p:sp>
    </p:spTree>
    <p:extLst>
      <p:ext uri="{BB962C8B-B14F-4D97-AF65-F5344CB8AC3E}">
        <p14:creationId xmlns:p14="http://schemas.microsoft.com/office/powerpoint/2010/main" val="2792701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26/09/2020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dirty="0"/>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10" name="Marcador de texto 2">
            <a:extLst>
              <a:ext uri="{FF2B5EF4-FFF2-40B4-BE49-F238E27FC236}">
                <a16:creationId xmlns:a16="http://schemas.microsoft.com/office/drawing/2014/main" id="{B72CA792-D146-9342-95DE-270094613E5E}"/>
              </a:ext>
            </a:extLst>
          </p:cNvPr>
          <p:cNvSpPr>
            <a:spLocks noGrp="1"/>
          </p:cNvSpPr>
          <p:nvPr>
            <p:ph idx="1"/>
          </p:nvPr>
        </p:nvSpPr>
        <p:spPr>
          <a:xfrm>
            <a:off x="838200" y="1478756"/>
            <a:ext cx="10515600" cy="4351338"/>
          </a:xfrm>
          <a:prstGeom prst="rect">
            <a:avLst/>
          </a:prstGeom>
        </p:spPr>
        <p:txBody>
          <a:bodyPr vert="horz" lIns="91440" tIns="45720" rIns="91440" bIns="45720" rtlCol="0">
            <a:normAutofit/>
          </a:bodyPr>
          <a:lstStyle/>
          <a:p>
            <a:pPr lvl="0"/>
            <a:r>
              <a:rPr lang="es-ES" dirty="0"/>
              <a:t>Editar los estilos de texto del patrón</a:t>
            </a:r>
          </a:p>
          <a:p>
            <a:pPr lvl="1"/>
            <a:r>
              <a:rPr lang="es-ES" dirty="0"/>
              <a:t>Segundo nivel</a:t>
            </a:r>
          </a:p>
          <a:p>
            <a:pPr lvl="2"/>
            <a:r>
              <a:rPr lang="es-ES" dirty="0"/>
              <a:t>Tercer nivel</a:t>
            </a:r>
          </a:p>
          <a:p>
            <a:pPr lvl="3"/>
            <a:r>
              <a:rPr lang="es-ES" dirty="0"/>
              <a:t>Cuarto nivel</a:t>
            </a:r>
          </a:p>
          <a:p>
            <a:pPr lvl="4"/>
            <a:r>
              <a:rPr lang="es-ES" dirty="0"/>
              <a:t>Quinto nivel</a:t>
            </a:r>
          </a:p>
        </p:txBody>
      </p:sp>
      <p:pic>
        <p:nvPicPr>
          <p:cNvPr id="11" name="Imagen 10" descr="Logo netcoreconf 2002">
            <a:extLst>
              <a:ext uri="{FF2B5EF4-FFF2-40B4-BE49-F238E27FC236}">
                <a16:creationId xmlns:a16="http://schemas.microsoft.com/office/drawing/2014/main" id="{2F663C3A-A960-E84F-81B3-BE5BCB578E9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3792403263"/>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Diseño personalizado">
    <p:bg>
      <p:bgRef idx="1001">
        <a:schemeClr val="bg1"/>
      </p:bgRef>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13721"/>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305938" y="6451762"/>
            <a:ext cx="2743200" cy="365125"/>
          </a:xfrm>
        </p:spPr>
        <p:txBody>
          <a:bodyPr/>
          <a:lstStyle>
            <a:lvl1pPr>
              <a:defRPr>
                <a:solidFill>
                  <a:schemeClr val="bg1"/>
                </a:solidFill>
              </a:defRPr>
            </a:lvl1pPr>
          </a:lstStyle>
          <a:p>
            <a:fld id="{DC76426A-DF8C-4B33-AC87-8CA5E8B7F10A}" type="datetimeFigureOut">
              <a:rPr lang="es-ES" smtClean="0"/>
              <a:pPr/>
              <a:t>26/09/2020</a:t>
            </a:fld>
            <a:endParaRPr lang="es-ES" dirty="0"/>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3465394"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7771264" y="6434485"/>
            <a:ext cx="2743200" cy="365125"/>
          </a:xfrm>
        </p:spPr>
        <p:txBody>
          <a:bodyPr/>
          <a:lstStyle>
            <a:lvl1pPr>
              <a:defRPr sz="1600">
                <a:solidFill>
                  <a:schemeClr val="bg1"/>
                </a:solidFill>
                <a:latin typeface="Helvetica" panose="020B0604020202020204" pitchFamily="34" charset="0"/>
                <a:cs typeface="Helvetica" panose="020B0604020202020204" pitchFamily="34" charset="0"/>
              </a:defRPr>
            </a:lvl1pPr>
          </a:lstStyle>
          <a:p>
            <a:endParaRPr lang="es-ES" dirty="0"/>
          </a:p>
        </p:txBody>
      </p:sp>
      <p:sp>
        <p:nvSpPr>
          <p:cNvPr id="8" name="Título 7">
            <a:extLst>
              <a:ext uri="{FF2B5EF4-FFF2-40B4-BE49-F238E27FC236}">
                <a16:creationId xmlns:a16="http://schemas.microsoft.com/office/drawing/2014/main" id="{18272690-7287-416B-8A94-44BB66DE741D}"/>
              </a:ext>
            </a:extLst>
          </p:cNvPr>
          <p:cNvSpPr>
            <a:spLocks noGrp="1"/>
          </p:cNvSpPr>
          <p:nvPr>
            <p:ph type="title"/>
          </p:nvPr>
        </p:nvSpPr>
        <p:spPr>
          <a:xfrm>
            <a:off x="838200" y="126587"/>
            <a:ext cx="10515600" cy="1171466"/>
          </a:xfrm>
          <a:noFill/>
        </p:spPr>
        <p:txBody>
          <a:bodyPr>
            <a:noAutofit/>
          </a:bodyPr>
          <a:lstStyle>
            <a:lvl1pPr>
              <a:defRPr sz="3600">
                <a:solidFill>
                  <a:srgbClr val="561B64"/>
                </a:solidFill>
              </a:defRPr>
            </a:lvl1pPr>
          </a:lstStyle>
          <a:p>
            <a:r>
              <a:rPr lang="es-ES"/>
              <a:t>Haga clic para modificar el estilo de título del patrón</a:t>
            </a:r>
          </a:p>
        </p:txBody>
      </p:sp>
      <p:sp>
        <p:nvSpPr>
          <p:cNvPr id="2" name="CuadroTexto 1">
            <a:extLst>
              <a:ext uri="{FF2B5EF4-FFF2-40B4-BE49-F238E27FC236}">
                <a16:creationId xmlns:a16="http://schemas.microsoft.com/office/drawing/2014/main" id="{9A161A1A-FF99-48CB-B1CC-88137F488B66}"/>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pic>
        <p:nvPicPr>
          <p:cNvPr id="12" name="Imagen 11" descr="Logo netcoreconf 2002">
            <a:extLst>
              <a:ext uri="{FF2B5EF4-FFF2-40B4-BE49-F238E27FC236}">
                <a16:creationId xmlns:a16="http://schemas.microsoft.com/office/drawing/2014/main" id="{019D85AC-A418-9147-8704-C7F91D0CD29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spTree>
    <p:extLst>
      <p:ext uri="{BB962C8B-B14F-4D97-AF65-F5344CB8AC3E}">
        <p14:creationId xmlns:p14="http://schemas.microsoft.com/office/powerpoint/2010/main" val="2909841865"/>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Diseño personalizado">
    <p:bg>
      <p:bgPr>
        <a:solidFill>
          <a:schemeClr val="bg1"/>
        </a:solidFill>
        <a:effectLst/>
      </p:bgPr>
    </p:bg>
    <p:spTree>
      <p:nvGrpSpPr>
        <p:cNvPr id="1" name=""/>
        <p:cNvGrpSpPr/>
        <p:nvPr/>
      </p:nvGrpSpPr>
      <p:grpSpPr>
        <a:xfrm>
          <a:off x="0" y="0"/>
          <a:ext cx="0" cy="0"/>
          <a:chOff x="0" y="0"/>
          <a:chExt cx="0" cy="0"/>
        </a:xfrm>
      </p:grpSpPr>
      <p:sp>
        <p:nvSpPr>
          <p:cNvPr id="6" name="Rectángulo 5">
            <a:extLst>
              <a:ext uri="{FF2B5EF4-FFF2-40B4-BE49-F238E27FC236}">
                <a16:creationId xmlns:a16="http://schemas.microsoft.com/office/drawing/2014/main" id="{C7C8E554-3FDF-459F-A8F4-EDF854F8A935}"/>
              </a:ext>
            </a:extLst>
          </p:cNvPr>
          <p:cNvSpPr/>
          <p:nvPr userDrawn="1"/>
        </p:nvSpPr>
        <p:spPr>
          <a:xfrm>
            <a:off x="0" y="6425588"/>
            <a:ext cx="12192000" cy="44427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dirty="0"/>
          </a:p>
        </p:txBody>
      </p:sp>
      <p:sp>
        <p:nvSpPr>
          <p:cNvPr id="7" name="Rectángulo 6">
            <a:extLst>
              <a:ext uri="{FF2B5EF4-FFF2-40B4-BE49-F238E27FC236}">
                <a16:creationId xmlns:a16="http://schemas.microsoft.com/office/drawing/2014/main" id="{CFBFC3C6-7718-480B-BA55-A81A1259F61C}"/>
              </a:ext>
            </a:extLst>
          </p:cNvPr>
          <p:cNvSpPr/>
          <p:nvPr userDrawn="1"/>
        </p:nvSpPr>
        <p:spPr>
          <a:xfrm>
            <a:off x="0" y="1027906"/>
            <a:ext cx="12192000" cy="45719"/>
          </a:xfrm>
          <a:prstGeom prst="rect">
            <a:avLst/>
          </a:prstGeom>
          <a:solidFill>
            <a:srgbClr val="561B6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Marcador de fecha 13">
            <a:extLst>
              <a:ext uri="{FF2B5EF4-FFF2-40B4-BE49-F238E27FC236}">
                <a16:creationId xmlns:a16="http://schemas.microsoft.com/office/drawing/2014/main" id="{83FD43D3-BE7F-4EDF-9B3B-DF0C79ECFEA3}"/>
              </a:ext>
            </a:extLst>
          </p:cNvPr>
          <p:cNvSpPr>
            <a:spLocks noGrp="1"/>
          </p:cNvSpPr>
          <p:nvPr>
            <p:ph type="dt" sz="half" idx="10"/>
          </p:nvPr>
        </p:nvSpPr>
        <p:spPr>
          <a:xfrm>
            <a:off x="838200" y="6451762"/>
            <a:ext cx="2743200" cy="365125"/>
          </a:xfrm>
        </p:spPr>
        <p:txBody>
          <a:bodyPr/>
          <a:lstStyle>
            <a:lvl1pPr>
              <a:defRPr>
                <a:solidFill>
                  <a:schemeClr val="bg1"/>
                </a:solidFill>
              </a:defRPr>
            </a:lvl1pPr>
          </a:lstStyle>
          <a:p>
            <a:fld id="{DC76426A-DF8C-4B33-AC87-8CA5E8B7F10A}" type="datetimeFigureOut">
              <a:rPr lang="es-ES" smtClean="0"/>
              <a:pPr/>
              <a:t>26/09/2020</a:t>
            </a:fld>
            <a:endParaRPr lang="es-ES"/>
          </a:p>
        </p:txBody>
      </p:sp>
      <p:sp>
        <p:nvSpPr>
          <p:cNvPr id="15" name="Marcador de pie de página 14">
            <a:extLst>
              <a:ext uri="{FF2B5EF4-FFF2-40B4-BE49-F238E27FC236}">
                <a16:creationId xmlns:a16="http://schemas.microsoft.com/office/drawing/2014/main" id="{9499C88A-4D53-4D56-9323-867D9F2ED503}"/>
              </a:ext>
            </a:extLst>
          </p:cNvPr>
          <p:cNvSpPr>
            <a:spLocks noGrp="1"/>
          </p:cNvSpPr>
          <p:nvPr>
            <p:ph type="ftr" sz="quarter" idx="11"/>
          </p:nvPr>
        </p:nvSpPr>
        <p:spPr>
          <a:xfrm>
            <a:off x="4038600" y="6451762"/>
            <a:ext cx="4114800" cy="365125"/>
          </a:xfrm>
        </p:spPr>
        <p:txBody>
          <a:bodyPr/>
          <a:lstStyle>
            <a:lvl1pPr>
              <a:defRPr>
                <a:solidFill>
                  <a:schemeClr val="bg1"/>
                </a:solidFill>
              </a:defRPr>
            </a:lvl1pPr>
          </a:lstStyle>
          <a:p>
            <a:endParaRPr lang="es-ES"/>
          </a:p>
        </p:txBody>
      </p:sp>
      <p:sp>
        <p:nvSpPr>
          <p:cNvPr id="16" name="Marcador de número de diapositiva 15">
            <a:extLst>
              <a:ext uri="{FF2B5EF4-FFF2-40B4-BE49-F238E27FC236}">
                <a16:creationId xmlns:a16="http://schemas.microsoft.com/office/drawing/2014/main" id="{0922C18C-0DCC-45B3-B7A9-B85F96E0F7F7}"/>
              </a:ext>
            </a:extLst>
          </p:cNvPr>
          <p:cNvSpPr>
            <a:spLocks noGrp="1"/>
          </p:cNvSpPr>
          <p:nvPr>
            <p:ph type="sldNum" sz="quarter" idx="12"/>
          </p:nvPr>
        </p:nvSpPr>
        <p:spPr>
          <a:xfrm>
            <a:off x="8610600" y="6451762"/>
            <a:ext cx="2743200" cy="365125"/>
          </a:xfrm>
        </p:spPr>
        <p:txBody>
          <a:bodyPr/>
          <a:lstStyle>
            <a:lvl1pPr>
              <a:defRPr>
                <a:solidFill>
                  <a:schemeClr val="bg1"/>
                </a:solidFill>
              </a:defRPr>
            </a:lvl1pPr>
          </a:lstStyle>
          <a:p>
            <a:fld id="{B134C537-E200-477B-94A3-6E2D3ED69214}" type="slidenum">
              <a:rPr lang="es-ES" smtClean="0"/>
              <a:pPr/>
              <a:t>‹#›</a:t>
            </a:fld>
            <a:endParaRPr lang="es-ES"/>
          </a:p>
        </p:txBody>
      </p:sp>
      <p:sp>
        <p:nvSpPr>
          <p:cNvPr id="9" name="CuadroTexto 8">
            <a:extLst>
              <a:ext uri="{FF2B5EF4-FFF2-40B4-BE49-F238E27FC236}">
                <a16:creationId xmlns:a16="http://schemas.microsoft.com/office/drawing/2014/main" id="{7ADB4CA7-93C0-5F44-8926-1301295FC8CE}"/>
              </a:ext>
            </a:extLst>
          </p:cNvPr>
          <p:cNvSpPr txBox="1"/>
          <p:nvPr userDrawn="1"/>
        </p:nvSpPr>
        <p:spPr>
          <a:xfrm>
            <a:off x="10594618" y="6447555"/>
            <a:ext cx="1518364"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800" b="0" dirty="0">
                <a:solidFill>
                  <a:schemeClr val="bg1"/>
                </a:solidFill>
                <a:latin typeface="Helvetica" panose="020B0604020202020204" pitchFamily="34" charset="0"/>
                <a:cs typeface="Helvetica" panose="020B0604020202020204" pitchFamily="34" charset="0"/>
              </a:rPr>
              <a:t>#</a:t>
            </a:r>
            <a:r>
              <a:rPr lang="es-ES" sz="1800" b="0" dirty="0" err="1">
                <a:solidFill>
                  <a:schemeClr val="bg1"/>
                </a:solidFill>
                <a:latin typeface="Helvetica" panose="020B0604020202020204" pitchFamily="34" charset="0"/>
                <a:cs typeface="Helvetica" panose="020B0604020202020204" pitchFamily="34" charset="0"/>
              </a:rPr>
              <a:t>netcoreconf</a:t>
            </a:r>
            <a:endParaRPr lang="es-ES" sz="1800" b="0" dirty="0">
              <a:solidFill>
                <a:schemeClr val="bg1"/>
              </a:solidFill>
              <a:latin typeface="Helvetica" panose="020B0604020202020204" pitchFamily="34" charset="0"/>
              <a:cs typeface="Helvetica" panose="020B0604020202020204" pitchFamily="34" charset="0"/>
            </a:endParaRPr>
          </a:p>
        </p:txBody>
      </p:sp>
      <p:sp>
        <p:nvSpPr>
          <p:cNvPr id="8" name="Título 7">
            <a:extLst>
              <a:ext uri="{FF2B5EF4-FFF2-40B4-BE49-F238E27FC236}">
                <a16:creationId xmlns:a16="http://schemas.microsoft.com/office/drawing/2014/main" id="{18272690-7287-416B-8A94-44BB66DE741D}"/>
              </a:ext>
            </a:extLst>
          </p:cNvPr>
          <p:cNvSpPr>
            <a:spLocks noGrp="1"/>
          </p:cNvSpPr>
          <p:nvPr>
            <p:ph type="title" hasCustomPrompt="1"/>
          </p:nvPr>
        </p:nvSpPr>
        <p:spPr>
          <a:xfrm>
            <a:off x="838200" y="126587"/>
            <a:ext cx="10515600" cy="1171466"/>
          </a:xfrm>
          <a:noFill/>
        </p:spPr>
        <p:txBody>
          <a:bodyPr>
            <a:noAutofit/>
          </a:bodyPr>
          <a:lstStyle>
            <a:lvl1pPr>
              <a:defRPr sz="3600">
                <a:solidFill>
                  <a:srgbClr val="561B64"/>
                </a:solidFill>
              </a:defRPr>
            </a:lvl1pPr>
          </a:lstStyle>
          <a:p>
            <a:r>
              <a:rPr lang="es-ES"/>
              <a:t>Agradecimientos</a:t>
            </a:r>
          </a:p>
        </p:txBody>
      </p:sp>
      <p:pic>
        <p:nvPicPr>
          <p:cNvPr id="3" name="Imagen 2" descr="Logo netcoreconf 2002">
            <a:extLst>
              <a:ext uri="{FF2B5EF4-FFF2-40B4-BE49-F238E27FC236}">
                <a16:creationId xmlns:a16="http://schemas.microsoft.com/office/drawing/2014/main" id="{0164656C-8E29-3140-B717-049857FE8D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1125198" y="5365490"/>
            <a:ext cx="924339" cy="1039881"/>
          </a:xfrm>
          <a:prstGeom prst="rect">
            <a:avLst/>
          </a:prstGeom>
        </p:spPr>
      </p:pic>
      <p:pic>
        <p:nvPicPr>
          <p:cNvPr id="11" name="Imagen 10" descr="Captura de pantalla de un celular&#10;&#10;Descripción generada automáticamente">
            <a:extLst>
              <a:ext uri="{FF2B5EF4-FFF2-40B4-BE49-F238E27FC236}">
                <a16:creationId xmlns:a16="http://schemas.microsoft.com/office/drawing/2014/main" id="{E796DB08-B8DC-7743-B065-1A6454B36FE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200" y="1586880"/>
            <a:ext cx="10257621" cy="4538013"/>
          </a:xfrm>
          <a:prstGeom prst="rect">
            <a:avLst/>
          </a:prstGeom>
        </p:spPr>
      </p:pic>
    </p:spTree>
    <p:extLst>
      <p:ext uri="{BB962C8B-B14F-4D97-AF65-F5344CB8AC3E}">
        <p14:creationId xmlns:p14="http://schemas.microsoft.com/office/powerpoint/2010/main" val="491318768"/>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One speaker">
    <p:spTree>
      <p:nvGrpSpPr>
        <p:cNvPr id="1" name=""/>
        <p:cNvGrpSpPr/>
        <p:nvPr/>
      </p:nvGrpSpPr>
      <p:grpSpPr>
        <a:xfrm>
          <a:off x="0" y="0"/>
          <a:ext cx="0" cy="0"/>
          <a:chOff x="0" y="0"/>
          <a:chExt cx="0" cy="0"/>
        </a:xfrm>
      </p:grpSpPr>
      <p:sp>
        <p:nvSpPr>
          <p:cNvPr id="27" name="Picture Placeholder 26"/>
          <p:cNvSpPr>
            <a:spLocks noGrp="1"/>
          </p:cNvSpPr>
          <p:nvPr>
            <p:ph type="pic" sz="quarter" idx="10" hasCustomPrompt="1"/>
          </p:nvPr>
        </p:nvSpPr>
        <p:spPr>
          <a:xfrm>
            <a:off x="923077" y="809397"/>
            <a:ext cx="2314575" cy="2312988"/>
          </a:xfrm>
          <a:prstGeom prst="ellipse">
            <a:avLst/>
          </a:prstGeom>
          <a:solidFill>
            <a:srgbClr val="0384DA"/>
          </a:solidFill>
        </p:spPr>
        <p:txBody>
          <a:bodyPr anchor="ctr">
            <a:normAutofit/>
          </a:bodyPr>
          <a:lstStyle>
            <a:lvl1pPr marL="0" indent="0" algn="ctr">
              <a:buNone/>
              <a:defRPr sz="2000">
                <a:solidFill>
                  <a:schemeClr val="bg1"/>
                </a:solidFill>
                <a:latin typeface="+mj-lt"/>
              </a:defRPr>
            </a:lvl1pPr>
          </a:lstStyle>
          <a:p>
            <a:r>
              <a:rPr lang="en-US" dirty="0"/>
              <a:t>Speakers picture</a:t>
            </a:r>
          </a:p>
        </p:txBody>
      </p:sp>
      <p:pic>
        <p:nvPicPr>
          <p:cNvPr id="34" name="Imagen 33">
            <a:extLst>
              <a:ext uri="{FF2B5EF4-FFF2-40B4-BE49-F238E27FC236}">
                <a16:creationId xmlns:a16="http://schemas.microsoft.com/office/drawing/2014/main" id="{96968BC9-7234-4842-9EDF-BD2F3CB1063C}"/>
              </a:ext>
            </a:extLst>
          </p:cNvPr>
          <p:cNvPicPr>
            <a:picLocks noChangeAspect="1"/>
          </p:cNvPicPr>
          <p:nvPr userDrawn="1"/>
        </p:nvPicPr>
        <p:blipFill>
          <a:blip r:embed="rId2"/>
          <a:stretch>
            <a:fillRect/>
          </a:stretch>
        </p:blipFill>
        <p:spPr>
          <a:xfrm>
            <a:off x="755037" y="3874403"/>
            <a:ext cx="360000" cy="292679"/>
          </a:xfrm>
          <a:prstGeom prst="rect">
            <a:avLst/>
          </a:prstGeom>
        </p:spPr>
      </p:pic>
      <p:sp>
        <p:nvSpPr>
          <p:cNvPr id="46" name="Freeform 9">
            <a:extLst>
              <a:ext uri="{FF2B5EF4-FFF2-40B4-BE49-F238E27FC236}">
                <a16:creationId xmlns:a16="http://schemas.microsoft.com/office/drawing/2014/main" id="{524EE8CA-C200-4AAF-845E-C7D62517995B}"/>
              </a:ext>
            </a:extLst>
          </p:cNvPr>
          <p:cNvSpPr>
            <a:spLocks noChangeAspect="1" noEditPoints="1"/>
          </p:cNvSpPr>
          <p:nvPr userDrawn="1"/>
        </p:nvSpPr>
        <p:spPr bwMode="auto">
          <a:xfrm>
            <a:off x="765027" y="4365394"/>
            <a:ext cx="324000" cy="324000"/>
          </a:xfrm>
          <a:custGeom>
            <a:avLst/>
            <a:gdLst>
              <a:gd name="T0" fmla="*/ 333 w 360"/>
              <a:gd name="T1" fmla="*/ 0 h 360"/>
              <a:gd name="T2" fmla="*/ 26 w 360"/>
              <a:gd name="T3" fmla="*/ 0 h 360"/>
              <a:gd name="T4" fmla="*/ 0 w 360"/>
              <a:gd name="T5" fmla="*/ 25 h 360"/>
              <a:gd name="T6" fmla="*/ 0 w 360"/>
              <a:gd name="T7" fmla="*/ 334 h 360"/>
              <a:gd name="T8" fmla="*/ 26 w 360"/>
              <a:gd name="T9" fmla="*/ 360 h 360"/>
              <a:gd name="T10" fmla="*/ 333 w 360"/>
              <a:gd name="T11" fmla="*/ 360 h 360"/>
              <a:gd name="T12" fmla="*/ 360 w 360"/>
              <a:gd name="T13" fmla="*/ 334 h 360"/>
              <a:gd name="T14" fmla="*/ 360 w 360"/>
              <a:gd name="T15" fmla="*/ 25 h 360"/>
              <a:gd name="T16" fmla="*/ 333 w 360"/>
              <a:gd name="T17" fmla="*/ 0 h 360"/>
              <a:gd name="T18" fmla="*/ 109 w 360"/>
              <a:gd name="T19" fmla="*/ 301 h 360"/>
              <a:gd name="T20" fmla="*/ 54 w 360"/>
              <a:gd name="T21" fmla="*/ 301 h 360"/>
              <a:gd name="T22" fmla="*/ 54 w 360"/>
              <a:gd name="T23" fmla="*/ 138 h 360"/>
              <a:gd name="T24" fmla="*/ 109 w 360"/>
              <a:gd name="T25" fmla="*/ 138 h 360"/>
              <a:gd name="T26" fmla="*/ 109 w 360"/>
              <a:gd name="T27" fmla="*/ 301 h 360"/>
              <a:gd name="T28" fmla="*/ 82 w 360"/>
              <a:gd name="T29" fmla="*/ 116 h 360"/>
              <a:gd name="T30" fmla="*/ 81 w 360"/>
              <a:gd name="T31" fmla="*/ 116 h 360"/>
              <a:gd name="T32" fmla="*/ 51 w 360"/>
              <a:gd name="T33" fmla="*/ 88 h 360"/>
              <a:gd name="T34" fmla="*/ 82 w 360"/>
              <a:gd name="T35" fmla="*/ 60 h 360"/>
              <a:gd name="T36" fmla="*/ 112 w 360"/>
              <a:gd name="T37" fmla="*/ 88 h 360"/>
              <a:gd name="T38" fmla="*/ 82 w 360"/>
              <a:gd name="T39" fmla="*/ 116 h 360"/>
              <a:gd name="T40" fmla="*/ 305 w 360"/>
              <a:gd name="T41" fmla="*/ 301 h 360"/>
              <a:gd name="T42" fmla="*/ 251 w 360"/>
              <a:gd name="T43" fmla="*/ 301 h 360"/>
              <a:gd name="T44" fmla="*/ 251 w 360"/>
              <a:gd name="T45" fmla="*/ 214 h 360"/>
              <a:gd name="T46" fmla="*/ 223 w 360"/>
              <a:gd name="T47" fmla="*/ 177 h 360"/>
              <a:gd name="T48" fmla="*/ 195 w 360"/>
              <a:gd name="T49" fmla="*/ 197 h 360"/>
              <a:gd name="T50" fmla="*/ 193 w 360"/>
              <a:gd name="T51" fmla="*/ 210 h 360"/>
              <a:gd name="T52" fmla="*/ 193 w 360"/>
              <a:gd name="T53" fmla="*/ 301 h 360"/>
              <a:gd name="T54" fmla="*/ 139 w 360"/>
              <a:gd name="T55" fmla="*/ 301 h 360"/>
              <a:gd name="T56" fmla="*/ 139 w 360"/>
              <a:gd name="T57" fmla="*/ 138 h 360"/>
              <a:gd name="T58" fmla="*/ 193 w 360"/>
              <a:gd name="T59" fmla="*/ 138 h 360"/>
              <a:gd name="T60" fmla="*/ 193 w 360"/>
              <a:gd name="T61" fmla="*/ 161 h 360"/>
              <a:gd name="T62" fmla="*/ 242 w 360"/>
              <a:gd name="T63" fmla="*/ 135 h 360"/>
              <a:gd name="T64" fmla="*/ 305 w 360"/>
              <a:gd name="T65" fmla="*/ 208 h 360"/>
              <a:gd name="T66" fmla="*/ 305 w 360"/>
              <a:gd name="T67" fmla="*/ 301 h 360"/>
              <a:gd name="T68" fmla="*/ 193 w 360"/>
              <a:gd name="T69" fmla="*/ 162 h 360"/>
              <a:gd name="T70" fmla="*/ 193 w 360"/>
              <a:gd name="T71" fmla="*/ 161 h 360"/>
              <a:gd name="T72" fmla="*/ 193 w 360"/>
              <a:gd name="T73" fmla="*/ 162 h 3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60" h="360">
                <a:moveTo>
                  <a:pt x="333" y="0"/>
                </a:moveTo>
                <a:cubicBezTo>
                  <a:pt x="26" y="0"/>
                  <a:pt x="26" y="0"/>
                  <a:pt x="26" y="0"/>
                </a:cubicBezTo>
                <a:cubicBezTo>
                  <a:pt x="12" y="0"/>
                  <a:pt x="0" y="11"/>
                  <a:pt x="0" y="25"/>
                </a:cubicBezTo>
                <a:cubicBezTo>
                  <a:pt x="0" y="334"/>
                  <a:pt x="0" y="334"/>
                  <a:pt x="0" y="334"/>
                </a:cubicBezTo>
                <a:cubicBezTo>
                  <a:pt x="0" y="348"/>
                  <a:pt x="12" y="360"/>
                  <a:pt x="26" y="360"/>
                </a:cubicBezTo>
                <a:cubicBezTo>
                  <a:pt x="333" y="360"/>
                  <a:pt x="333" y="360"/>
                  <a:pt x="333" y="360"/>
                </a:cubicBezTo>
                <a:cubicBezTo>
                  <a:pt x="348" y="360"/>
                  <a:pt x="360" y="348"/>
                  <a:pt x="360" y="334"/>
                </a:cubicBezTo>
                <a:cubicBezTo>
                  <a:pt x="360" y="25"/>
                  <a:pt x="360" y="25"/>
                  <a:pt x="360" y="25"/>
                </a:cubicBezTo>
                <a:cubicBezTo>
                  <a:pt x="360" y="11"/>
                  <a:pt x="348" y="0"/>
                  <a:pt x="333" y="0"/>
                </a:cubicBezTo>
                <a:close/>
                <a:moveTo>
                  <a:pt x="109" y="301"/>
                </a:moveTo>
                <a:cubicBezTo>
                  <a:pt x="54" y="301"/>
                  <a:pt x="54" y="301"/>
                  <a:pt x="54" y="301"/>
                </a:cubicBezTo>
                <a:cubicBezTo>
                  <a:pt x="54" y="138"/>
                  <a:pt x="54" y="138"/>
                  <a:pt x="54" y="138"/>
                </a:cubicBezTo>
                <a:cubicBezTo>
                  <a:pt x="109" y="138"/>
                  <a:pt x="109" y="138"/>
                  <a:pt x="109" y="138"/>
                </a:cubicBezTo>
                <a:lnTo>
                  <a:pt x="109" y="301"/>
                </a:lnTo>
                <a:close/>
                <a:moveTo>
                  <a:pt x="82" y="116"/>
                </a:moveTo>
                <a:cubicBezTo>
                  <a:pt x="81" y="116"/>
                  <a:pt x="81" y="116"/>
                  <a:pt x="81" y="116"/>
                </a:cubicBezTo>
                <a:cubicBezTo>
                  <a:pt x="63" y="116"/>
                  <a:pt x="51" y="104"/>
                  <a:pt x="51" y="88"/>
                </a:cubicBezTo>
                <a:cubicBezTo>
                  <a:pt x="51" y="72"/>
                  <a:pt x="63" y="60"/>
                  <a:pt x="82" y="60"/>
                </a:cubicBezTo>
                <a:cubicBezTo>
                  <a:pt x="101" y="60"/>
                  <a:pt x="112" y="72"/>
                  <a:pt x="112" y="88"/>
                </a:cubicBezTo>
                <a:cubicBezTo>
                  <a:pt x="112" y="104"/>
                  <a:pt x="101" y="116"/>
                  <a:pt x="82" y="116"/>
                </a:cubicBezTo>
                <a:close/>
                <a:moveTo>
                  <a:pt x="305" y="301"/>
                </a:moveTo>
                <a:cubicBezTo>
                  <a:pt x="251" y="301"/>
                  <a:pt x="251" y="301"/>
                  <a:pt x="251" y="301"/>
                </a:cubicBezTo>
                <a:cubicBezTo>
                  <a:pt x="251" y="214"/>
                  <a:pt x="251" y="214"/>
                  <a:pt x="251" y="214"/>
                </a:cubicBezTo>
                <a:cubicBezTo>
                  <a:pt x="251" y="192"/>
                  <a:pt x="243" y="177"/>
                  <a:pt x="223" y="177"/>
                </a:cubicBezTo>
                <a:cubicBezTo>
                  <a:pt x="208" y="177"/>
                  <a:pt x="199" y="187"/>
                  <a:pt x="195" y="197"/>
                </a:cubicBezTo>
                <a:cubicBezTo>
                  <a:pt x="194" y="200"/>
                  <a:pt x="193" y="205"/>
                  <a:pt x="193" y="210"/>
                </a:cubicBezTo>
                <a:cubicBezTo>
                  <a:pt x="193" y="301"/>
                  <a:pt x="193" y="301"/>
                  <a:pt x="193" y="301"/>
                </a:cubicBezTo>
                <a:cubicBezTo>
                  <a:pt x="139" y="301"/>
                  <a:pt x="139" y="301"/>
                  <a:pt x="139" y="301"/>
                </a:cubicBezTo>
                <a:cubicBezTo>
                  <a:pt x="139" y="301"/>
                  <a:pt x="140" y="154"/>
                  <a:pt x="139" y="138"/>
                </a:cubicBezTo>
                <a:cubicBezTo>
                  <a:pt x="193" y="138"/>
                  <a:pt x="193" y="138"/>
                  <a:pt x="193" y="138"/>
                </a:cubicBezTo>
                <a:cubicBezTo>
                  <a:pt x="193" y="161"/>
                  <a:pt x="193" y="161"/>
                  <a:pt x="193" y="161"/>
                </a:cubicBezTo>
                <a:cubicBezTo>
                  <a:pt x="201" y="150"/>
                  <a:pt x="213" y="135"/>
                  <a:pt x="242" y="135"/>
                </a:cubicBezTo>
                <a:cubicBezTo>
                  <a:pt x="278" y="135"/>
                  <a:pt x="305" y="158"/>
                  <a:pt x="305" y="208"/>
                </a:cubicBezTo>
                <a:lnTo>
                  <a:pt x="305" y="301"/>
                </a:lnTo>
                <a:close/>
                <a:moveTo>
                  <a:pt x="193" y="162"/>
                </a:moveTo>
                <a:cubicBezTo>
                  <a:pt x="193" y="162"/>
                  <a:pt x="193" y="162"/>
                  <a:pt x="193" y="161"/>
                </a:cubicBezTo>
                <a:cubicBezTo>
                  <a:pt x="193" y="162"/>
                  <a:pt x="193" y="162"/>
                  <a:pt x="193" y="162"/>
                </a:cubicBezTo>
                <a:close/>
              </a:path>
            </a:pathLst>
          </a:custGeom>
          <a:solidFill>
            <a:srgbClr val="0097BD"/>
          </a:solidFill>
          <a:ln>
            <a:noFill/>
          </a:ln>
        </p:spPr>
        <p:txBody>
          <a:bodyPr vert="horz" wrap="square" lIns="91440" tIns="45720" rIns="91440" bIns="45720" numCol="1" anchor="t" anchorCtr="0" compatLnSpc="1">
            <a:prstTxWarp prst="textNoShape">
              <a:avLst/>
            </a:prstTxWarp>
          </a:bodyPr>
          <a:lstStyle/>
          <a:p>
            <a:endParaRPr lang="id-ID"/>
          </a:p>
        </p:txBody>
      </p:sp>
      <p:sp>
        <p:nvSpPr>
          <p:cNvPr id="69" name="Text Placeholder 4">
            <a:extLst>
              <a:ext uri="{FF2B5EF4-FFF2-40B4-BE49-F238E27FC236}">
                <a16:creationId xmlns:a16="http://schemas.microsoft.com/office/drawing/2014/main" id="{3920D92E-DC01-4862-B22E-67E7361C5C65}"/>
              </a:ext>
            </a:extLst>
          </p:cNvPr>
          <p:cNvSpPr>
            <a:spLocks noGrp="1"/>
          </p:cNvSpPr>
          <p:nvPr>
            <p:ph type="body" sz="quarter" idx="11" hasCustomPrompt="1"/>
          </p:nvPr>
        </p:nvSpPr>
        <p:spPr>
          <a:xfrm>
            <a:off x="3431780" y="806748"/>
            <a:ext cx="8347505" cy="921230"/>
          </a:xfrm>
          <a:solidFill>
            <a:schemeClr val="bg1">
              <a:lumMod val="95000"/>
              <a:alpha val="90000"/>
            </a:schemeClr>
          </a:solidFill>
        </p:spPr>
        <p:txBody>
          <a:bodyPr lIns="180000" tIns="180000" rIns="180000" bIns="180000" anchor="ctr" anchorCtr="0">
            <a:noAutofit/>
          </a:bodyPr>
          <a:lstStyle>
            <a:lvl1pPr marL="0" indent="0">
              <a:buNone/>
              <a:defRPr sz="4400" cap="all"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Name</a:t>
            </a:r>
          </a:p>
        </p:txBody>
      </p:sp>
      <p:sp>
        <p:nvSpPr>
          <p:cNvPr id="71" name="Text Placeholder 4">
            <a:extLst>
              <a:ext uri="{FF2B5EF4-FFF2-40B4-BE49-F238E27FC236}">
                <a16:creationId xmlns:a16="http://schemas.microsoft.com/office/drawing/2014/main" id="{EF0E8208-81CF-4DCC-B0E7-90C2E0BA0C26}"/>
              </a:ext>
            </a:extLst>
          </p:cNvPr>
          <p:cNvSpPr>
            <a:spLocks noGrp="1"/>
          </p:cNvSpPr>
          <p:nvPr>
            <p:ph type="body" sz="quarter" idx="12" hasCustomPrompt="1"/>
          </p:nvPr>
        </p:nvSpPr>
        <p:spPr>
          <a:xfrm>
            <a:off x="3431779" y="1863309"/>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Title</a:t>
            </a:r>
          </a:p>
        </p:txBody>
      </p:sp>
      <p:sp>
        <p:nvSpPr>
          <p:cNvPr id="73" name="Text Placeholder 4">
            <a:extLst>
              <a:ext uri="{FF2B5EF4-FFF2-40B4-BE49-F238E27FC236}">
                <a16:creationId xmlns:a16="http://schemas.microsoft.com/office/drawing/2014/main" id="{28A6F7DF-9B6E-408F-9964-903E17436C23}"/>
              </a:ext>
            </a:extLst>
          </p:cNvPr>
          <p:cNvSpPr>
            <a:spLocks noGrp="1"/>
          </p:cNvSpPr>
          <p:nvPr>
            <p:ph type="body" sz="quarter" idx="13" hasCustomPrompt="1"/>
          </p:nvPr>
        </p:nvSpPr>
        <p:spPr>
          <a:xfrm>
            <a:off x="3431778" y="2580511"/>
            <a:ext cx="8347505" cy="584981"/>
          </a:xfrm>
          <a:solidFill>
            <a:schemeClr val="bg1">
              <a:lumMod val="95000"/>
              <a:alpha val="90000"/>
            </a:schemeClr>
          </a:solidFill>
        </p:spPr>
        <p:txBody>
          <a:bodyPr lIns="180000" tIns="180000" rIns="180000" bIns="180000" anchor="ctr" anchorCtr="0">
            <a:noAutofit/>
          </a:bodyPr>
          <a:lstStyle>
            <a:lvl1pPr marL="0" indent="0">
              <a:buNone/>
              <a:defRPr sz="28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Company</a:t>
            </a:r>
          </a:p>
        </p:txBody>
      </p:sp>
      <p:sp>
        <p:nvSpPr>
          <p:cNvPr id="75" name="Text Placeholder 4">
            <a:extLst>
              <a:ext uri="{FF2B5EF4-FFF2-40B4-BE49-F238E27FC236}">
                <a16:creationId xmlns:a16="http://schemas.microsoft.com/office/drawing/2014/main" id="{8F428E7E-C6C9-44AD-8EB9-26B1A1DA8237}"/>
              </a:ext>
            </a:extLst>
          </p:cNvPr>
          <p:cNvSpPr>
            <a:spLocks noGrp="1"/>
          </p:cNvSpPr>
          <p:nvPr>
            <p:ph type="body" sz="quarter" idx="14" hasCustomPrompt="1"/>
          </p:nvPr>
        </p:nvSpPr>
        <p:spPr>
          <a:xfrm>
            <a:off x="1262400" y="3297713"/>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Blog</a:t>
            </a:r>
          </a:p>
        </p:txBody>
      </p:sp>
      <p:sp>
        <p:nvSpPr>
          <p:cNvPr id="77" name="Text Placeholder 4">
            <a:extLst>
              <a:ext uri="{FF2B5EF4-FFF2-40B4-BE49-F238E27FC236}">
                <a16:creationId xmlns:a16="http://schemas.microsoft.com/office/drawing/2014/main" id="{FD401E2A-9B3B-4624-9BEA-218BC5B6DD70}"/>
              </a:ext>
            </a:extLst>
          </p:cNvPr>
          <p:cNvSpPr>
            <a:spLocks noGrp="1"/>
          </p:cNvSpPr>
          <p:nvPr>
            <p:ph type="body" sz="quarter" idx="15" hasCustomPrompt="1"/>
          </p:nvPr>
        </p:nvSpPr>
        <p:spPr>
          <a:xfrm>
            <a:off x="1262354" y="3803508"/>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Twitter</a:t>
            </a:r>
          </a:p>
        </p:txBody>
      </p:sp>
      <p:sp>
        <p:nvSpPr>
          <p:cNvPr id="78" name="Text Placeholder 4">
            <a:extLst>
              <a:ext uri="{FF2B5EF4-FFF2-40B4-BE49-F238E27FC236}">
                <a16:creationId xmlns:a16="http://schemas.microsoft.com/office/drawing/2014/main" id="{D420DE8B-1405-4E37-98B3-1D87D25B4FBC}"/>
              </a:ext>
            </a:extLst>
          </p:cNvPr>
          <p:cNvSpPr>
            <a:spLocks noGrp="1"/>
          </p:cNvSpPr>
          <p:nvPr>
            <p:ph type="body" sz="quarter" idx="16" hasCustomPrompt="1"/>
          </p:nvPr>
        </p:nvSpPr>
        <p:spPr>
          <a:xfrm>
            <a:off x="1262354" y="4312089"/>
            <a:ext cx="3509950" cy="431245"/>
          </a:xfrm>
          <a:solidFill>
            <a:schemeClr val="bg1">
              <a:lumMod val="95000"/>
              <a:alpha val="90000"/>
            </a:schemeClr>
          </a:solidFill>
        </p:spPr>
        <p:txBody>
          <a:bodyPr lIns="180000" tIns="180000" rIns="180000" bIns="180000" anchor="ctr"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Speaker LinkedIn</a:t>
            </a:r>
          </a:p>
        </p:txBody>
      </p:sp>
      <p:sp>
        <p:nvSpPr>
          <p:cNvPr id="80" name="Text Placeholder 4">
            <a:extLst>
              <a:ext uri="{FF2B5EF4-FFF2-40B4-BE49-F238E27FC236}">
                <a16:creationId xmlns:a16="http://schemas.microsoft.com/office/drawing/2014/main" id="{8B3BDCD3-BE6C-452A-A86C-D9B8E63D5465}"/>
              </a:ext>
            </a:extLst>
          </p:cNvPr>
          <p:cNvSpPr>
            <a:spLocks noGrp="1"/>
          </p:cNvSpPr>
          <p:nvPr>
            <p:ph type="body" sz="quarter" idx="17" hasCustomPrompt="1"/>
          </p:nvPr>
        </p:nvSpPr>
        <p:spPr>
          <a:xfrm>
            <a:off x="1262399" y="4811261"/>
            <a:ext cx="8879141" cy="1313991"/>
          </a:xfrm>
          <a:solidFill>
            <a:schemeClr val="bg1">
              <a:lumMod val="95000"/>
              <a:alpha val="90000"/>
            </a:schemeClr>
          </a:solidFill>
        </p:spPr>
        <p:txBody>
          <a:bodyPr lIns="180000" tIns="180000" rIns="180000" bIns="180000" anchor="t" anchorCtr="0">
            <a:noAutofit/>
          </a:bodyPr>
          <a:lstStyle>
            <a:lvl1pPr marL="0" indent="0">
              <a:buNone/>
              <a:defRPr sz="1600" cap="none" baseline="0">
                <a:solidFill>
                  <a:srgbClr val="333333"/>
                </a:solidFill>
                <a:latin typeface="+mj-lt"/>
                <a:cs typeface="Segoe UI Light" panose="020B0502040204020203"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About me…</a:t>
            </a:r>
          </a:p>
        </p:txBody>
      </p:sp>
    </p:spTree>
    <p:extLst>
      <p:ext uri="{BB962C8B-B14F-4D97-AF65-F5344CB8AC3E}">
        <p14:creationId xmlns:p14="http://schemas.microsoft.com/office/powerpoint/2010/main" val="47447931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DF81D293-0B87-4B41-BAF7-02CBC0D387F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p>
        </p:txBody>
      </p:sp>
      <p:sp>
        <p:nvSpPr>
          <p:cNvPr id="3" name="Marcador de texto 2">
            <a:extLst>
              <a:ext uri="{FF2B5EF4-FFF2-40B4-BE49-F238E27FC236}">
                <a16:creationId xmlns:a16="http://schemas.microsoft.com/office/drawing/2014/main" id="{B1810698-DADF-4575-91EC-BC5C75C6FA5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Editar los estilos de texto del patrón</a:t>
            </a:r>
          </a:p>
          <a:p>
            <a:pPr lvl="1"/>
            <a:r>
              <a:rPr lang="es-ES"/>
              <a:t>Segundo nivel</a:t>
            </a:r>
          </a:p>
          <a:p>
            <a:pPr lvl="2"/>
            <a:r>
              <a:rPr lang="es-ES"/>
              <a:t>Tercer nivel</a:t>
            </a:r>
          </a:p>
          <a:p>
            <a:pPr lvl="3"/>
            <a:r>
              <a:rPr lang="es-ES"/>
              <a:t>Cuarto nivel</a:t>
            </a:r>
          </a:p>
          <a:p>
            <a:pPr lvl="4"/>
            <a:r>
              <a:rPr lang="es-ES"/>
              <a:t>Quinto nivel</a:t>
            </a:r>
          </a:p>
        </p:txBody>
      </p:sp>
      <p:sp>
        <p:nvSpPr>
          <p:cNvPr id="4" name="Marcador de fecha 3">
            <a:extLst>
              <a:ext uri="{FF2B5EF4-FFF2-40B4-BE49-F238E27FC236}">
                <a16:creationId xmlns:a16="http://schemas.microsoft.com/office/drawing/2014/main" id="{25F9F5DC-868D-4317-8620-701415C47B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84406F1-D55D-4EF3-B6E5-F254E6012FCC}" type="datetimeFigureOut">
              <a:rPr lang="es-ES" smtClean="0"/>
              <a:t>26/09/2020</a:t>
            </a:fld>
            <a:endParaRPr lang="es-ES"/>
          </a:p>
        </p:txBody>
      </p:sp>
      <p:sp>
        <p:nvSpPr>
          <p:cNvPr id="5" name="Marcador de pie de página 4">
            <a:extLst>
              <a:ext uri="{FF2B5EF4-FFF2-40B4-BE49-F238E27FC236}">
                <a16:creationId xmlns:a16="http://schemas.microsoft.com/office/drawing/2014/main" id="{B865D76D-4F78-45EB-813B-B96349766B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
          </a:p>
        </p:txBody>
      </p:sp>
      <p:sp>
        <p:nvSpPr>
          <p:cNvPr id="6" name="Marcador de número de diapositiva 5">
            <a:extLst>
              <a:ext uri="{FF2B5EF4-FFF2-40B4-BE49-F238E27FC236}">
                <a16:creationId xmlns:a16="http://schemas.microsoft.com/office/drawing/2014/main" id="{BC2F50A0-E56E-436D-930F-5C92E6EA7F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7262D92-2B91-4EBB-B90A-3FC6785F5FB3}" type="slidenum">
              <a:rPr lang="es-ES" smtClean="0"/>
              <a:t>‹#›</a:t>
            </a:fld>
            <a:endParaRPr lang="es-ES"/>
          </a:p>
        </p:txBody>
      </p:sp>
    </p:spTree>
    <p:extLst>
      <p:ext uri="{BB962C8B-B14F-4D97-AF65-F5344CB8AC3E}">
        <p14:creationId xmlns:p14="http://schemas.microsoft.com/office/powerpoint/2010/main" val="3653831248"/>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60" r:id="rId3"/>
    <p:sldLayoutId id="2147483662" r:id="rId4"/>
    <p:sldLayoutId id="2147483666"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svg"/></Relationships>
</file>

<file path=ppt/slides/_rels/slide10.xml.rels><?xml version="1.0" encoding="UTF-8" standalone="yes"?>
<Relationships xmlns="http://schemas.openxmlformats.org/package/2006/relationships"><Relationship Id="rId8" Type="http://schemas.openxmlformats.org/officeDocument/2006/relationships/image" Target="../media/image22.emf"/><Relationship Id="rId13" Type="http://schemas.openxmlformats.org/officeDocument/2006/relationships/image" Target="../media/image27.png"/><Relationship Id="rId3" Type="http://schemas.openxmlformats.org/officeDocument/2006/relationships/image" Target="../media/image17.emf"/><Relationship Id="rId7" Type="http://schemas.openxmlformats.org/officeDocument/2006/relationships/image" Target="../media/image21.emf"/><Relationship Id="rId12" Type="http://schemas.openxmlformats.org/officeDocument/2006/relationships/image" Target="../media/image26.png"/><Relationship Id="rId2" Type="http://schemas.openxmlformats.org/officeDocument/2006/relationships/image" Target="../media/image16.emf"/><Relationship Id="rId16" Type="http://schemas.openxmlformats.org/officeDocument/2006/relationships/image" Target="../media/image30.png"/><Relationship Id="rId1" Type="http://schemas.openxmlformats.org/officeDocument/2006/relationships/slideLayout" Target="../slideLayouts/slideLayout1.xml"/><Relationship Id="rId6" Type="http://schemas.openxmlformats.org/officeDocument/2006/relationships/image" Target="../media/image20.emf"/><Relationship Id="rId11" Type="http://schemas.openxmlformats.org/officeDocument/2006/relationships/image" Target="../media/image25.emf"/><Relationship Id="rId5" Type="http://schemas.openxmlformats.org/officeDocument/2006/relationships/image" Target="../media/image19.emf"/><Relationship Id="rId15" Type="http://schemas.openxmlformats.org/officeDocument/2006/relationships/image" Target="../media/image29.png"/><Relationship Id="rId10" Type="http://schemas.openxmlformats.org/officeDocument/2006/relationships/image" Target="../media/image24.emf"/><Relationship Id="rId4" Type="http://schemas.openxmlformats.org/officeDocument/2006/relationships/image" Target="../media/image18.emf"/><Relationship Id="rId9" Type="http://schemas.openxmlformats.org/officeDocument/2006/relationships/image" Target="../media/image23.emf"/><Relationship Id="rId14" Type="http://schemas.openxmlformats.org/officeDocument/2006/relationships/image" Target="../media/image28.png"/></Relationships>
</file>

<file path=ppt/slides/_rels/slide11.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34.jp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8" Type="http://schemas.openxmlformats.org/officeDocument/2006/relationships/hyperlink" Target="https://github.com/AzureAD/microsoft-identity-web/wiki/Managing-incremental-consent-and-conditional-access" TargetMode="External"/><Relationship Id="rId3" Type="http://schemas.microsoft.com/office/2007/relationships/hdphoto" Target="../media/hdphoto1.wdp"/><Relationship Id="rId7" Type="http://schemas.openxmlformats.org/officeDocument/2006/relationships/hyperlink" Target="https://github.com/AzureAD/microsoft-identity-web" TargetMode="External"/><Relationship Id="rId2"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hyperlink" Target="https://docs.microsoft.com/en-us/azure/active-directory/develop/msal-overview" TargetMode="External"/><Relationship Id="rId5" Type="http://schemas.openxmlformats.org/officeDocument/2006/relationships/hyperlink" Target="https://docs.microsoft.com/en-us/azure/active-directory/conditional-access/overview" TargetMode="External"/><Relationship Id="rId10" Type="http://schemas.openxmlformats.org/officeDocument/2006/relationships/hyperlink" Target="https://github.com/microsoftgraph/msgraph-sdk-dotnet" TargetMode="External"/><Relationship Id="rId4" Type="http://schemas.openxmlformats.org/officeDocument/2006/relationships/hyperlink" Target="https://docs.microsoft.com/en-us/azure/active-directory/fundamentals/concept-fundamentals-mfa-get-started" TargetMode="External"/><Relationship Id="rId9" Type="http://schemas.openxmlformats.org/officeDocument/2006/relationships/hyperlink" Target="https://github.com/AzureAD/microsoft-identity-web/wiki/customization"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mailto:info@netcoreconf.com" TargetMode="External"/><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lum/>
            <a:extLst>
              <a:ext uri="{96DAC541-7B7A-43D3-8B79-37D633B846F1}">
                <asvg:svgBlip xmlns:asvg="http://schemas.microsoft.com/office/drawing/2016/SVG/main" r:embed="rId4"/>
              </a:ext>
            </a:extLst>
          </a:blip>
          <a:srcRect/>
          <a:stretch>
            <a:fillRect/>
          </a:stretch>
        </a:blipFill>
        <a:effectLst/>
      </p:bgPr>
    </p:bg>
    <p:spTree>
      <p:nvGrpSpPr>
        <p:cNvPr id="1" name=""/>
        <p:cNvGrpSpPr/>
        <p:nvPr/>
      </p:nvGrpSpPr>
      <p:grpSpPr>
        <a:xfrm>
          <a:off x="0" y="0"/>
          <a:ext cx="0" cy="0"/>
          <a:chOff x="0" y="0"/>
          <a:chExt cx="0" cy="0"/>
        </a:xfrm>
      </p:grpSpPr>
      <p:sp>
        <p:nvSpPr>
          <p:cNvPr id="4" name="CuadroTexto 3">
            <a:extLst>
              <a:ext uri="{FF2B5EF4-FFF2-40B4-BE49-F238E27FC236}">
                <a16:creationId xmlns:a16="http://schemas.microsoft.com/office/drawing/2014/main" id="{8A1A5789-0FBE-42C8-B265-E351B9713ED7}"/>
              </a:ext>
            </a:extLst>
          </p:cNvPr>
          <p:cNvSpPr txBox="1"/>
          <p:nvPr/>
        </p:nvSpPr>
        <p:spPr>
          <a:xfrm>
            <a:off x="385895" y="226503"/>
            <a:ext cx="2021746" cy="707886"/>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40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2020</a:t>
            </a:r>
            <a:endParaRPr kumimoji="0" lang="es-ES" sz="18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5" name="CuadroTexto 4">
            <a:extLst>
              <a:ext uri="{FF2B5EF4-FFF2-40B4-BE49-F238E27FC236}">
                <a16:creationId xmlns:a16="http://schemas.microsoft.com/office/drawing/2014/main" id="{249A9107-7CC1-417C-ACF6-D8FCDFA43E66}"/>
              </a:ext>
            </a:extLst>
          </p:cNvPr>
          <p:cNvSpPr txBox="1"/>
          <p:nvPr/>
        </p:nvSpPr>
        <p:spPr>
          <a:xfrm>
            <a:off x="769257" y="1985833"/>
            <a:ext cx="5604222" cy="110799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66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rPr>
              <a:t>Netcoreconf</a:t>
            </a:r>
            <a:endParaRPr kumimoji="0" lang="es-ES" sz="1400"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pic>
        <p:nvPicPr>
          <p:cNvPr id="9" name="Imagen 8">
            <a:extLst>
              <a:ext uri="{FF2B5EF4-FFF2-40B4-BE49-F238E27FC236}">
                <a16:creationId xmlns:a16="http://schemas.microsoft.com/office/drawing/2014/main" id="{B4A8748D-50CF-4BF8-A0BD-D01D82E607D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9257" y="5109029"/>
            <a:ext cx="1342229" cy="1522468"/>
          </a:xfrm>
          <a:prstGeom prst="rect">
            <a:avLst/>
          </a:prstGeom>
        </p:spPr>
      </p:pic>
      <p:sp>
        <p:nvSpPr>
          <p:cNvPr id="10" name="CuadroTexto 9">
            <a:extLst>
              <a:ext uri="{FF2B5EF4-FFF2-40B4-BE49-F238E27FC236}">
                <a16:creationId xmlns:a16="http://schemas.microsoft.com/office/drawing/2014/main" id="{034FA022-7B61-4C8E-B2CA-2D957DA64C25}"/>
              </a:ext>
            </a:extLst>
          </p:cNvPr>
          <p:cNvSpPr txBox="1"/>
          <p:nvPr/>
        </p:nvSpPr>
        <p:spPr>
          <a:xfrm rot="21187121">
            <a:off x="888102" y="6089650"/>
            <a:ext cx="1079142" cy="307777"/>
          </a:xfrm>
          <a:prstGeom prst="rect">
            <a:avLst/>
          </a:prstGeom>
          <a:noFill/>
        </p:spPr>
        <p:txBody>
          <a:bodyPr wrap="none" rtlCol="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400" b="1">
                <a:solidFill>
                  <a:schemeClr val="bg1"/>
                </a:solidFill>
                <a:latin typeface="Helvetica"/>
                <a:cs typeface="Helvetica"/>
              </a:rPr>
              <a:t>03/10/2020</a:t>
            </a:r>
            <a:endParaRPr kumimoji="0" lang="es-ES" sz="1400" b="1" i="0" u="none" strike="noStrike" kern="1200" cap="none" spc="0" normalizeH="0" baseline="0" noProof="0" dirty="0">
              <a:ln>
                <a:noFill/>
              </a:ln>
              <a:solidFill>
                <a:schemeClr val="bg1"/>
              </a:solidFill>
              <a:effectLst/>
              <a:uLnTx/>
              <a:uFillTx/>
              <a:latin typeface="Helvetica" panose="020B0604020202020204" pitchFamily="34" charset="0"/>
              <a:ea typeface="+mn-ea"/>
              <a:cs typeface="Helvetica" panose="020B0604020202020204" pitchFamily="34" charset="0"/>
            </a:endParaRPr>
          </a:p>
        </p:txBody>
      </p:sp>
      <p:sp>
        <p:nvSpPr>
          <p:cNvPr id="12" name="CuadroTexto 11">
            <a:extLst>
              <a:ext uri="{FF2B5EF4-FFF2-40B4-BE49-F238E27FC236}">
                <a16:creationId xmlns:a16="http://schemas.microsoft.com/office/drawing/2014/main" id="{9711B393-719D-409E-8EB2-E7DF14C1357A}"/>
              </a:ext>
            </a:extLst>
          </p:cNvPr>
          <p:cNvSpPr txBox="1"/>
          <p:nvPr/>
        </p:nvSpPr>
        <p:spPr>
          <a:xfrm>
            <a:off x="820651" y="3093829"/>
            <a:ext cx="3955059" cy="1200329"/>
          </a:xfrm>
          <a:prstGeom prst="rect">
            <a:avLst/>
          </a:prstGeom>
          <a:noFill/>
        </p:spPr>
        <p:txBody>
          <a:bodyPr wrap="square" rtlCol="0">
            <a:spAutoFit/>
          </a:bodyPr>
          <a:lstStyle/>
          <a:p>
            <a:pPr lvl="0">
              <a:defRPr/>
            </a:pPr>
            <a:r>
              <a:rPr lang="en-US" sz="2400" dirty="0">
                <a:solidFill>
                  <a:prstClr val="white"/>
                </a:solidFill>
                <a:latin typeface="Helvetica" panose="020B0604020202020204" pitchFamily="34" charset="0"/>
                <a:cs typeface="Helvetica" panose="020B0604020202020204" pitchFamily="34" charset="0"/>
              </a:rPr>
              <a:t>Azure AD MFA + Conditional Access for Developers</a:t>
            </a:r>
            <a:endParaRPr kumimoji="0" lang="es-ES" sz="2400" b="0"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7" name="CuadroTexto 6">
            <a:extLst>
              <a:ext uri="{FF2B5EF4-FFF2-40B4-BE49-F238E27FC236}">
                <a16:creationId xmlns:a16="http://schemas.microsoft.com/office/drawing/2014/main" id="{BF3D0B16-54D2-4B04-B9E5-587A4B429FB0}"/>
              </a:ext>
            </a:extLst>
          </p:cNvPr>
          <p:cNvSpPr txBox="1"/>
          <p:nvPr/>
        </p:nvSpPr>
        <p:spPr>
          <a:xfrm>
            <a:off x="2407640" y="5225891"/>
            <a:ext cx="395505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1" dirty="0">
                <a:solidFill>
                  <a:prstClr val="white"/>
                </a:solidFill>
                <a:latin typeface="Helvetica" panose="020B0604020202020204" pitchFamily="34" charset="0"/>
                <a:cs typeface="Helvetica" panose="020B0604020202020204" pitchFamily="34" charset="0"/>
              </a:rPr>
              <a:t>Luis </a:t>
            </a:r>
            <a:r>
              <a:rPr lang="es-ES" b="1" dirty="0" err="1">
                <a:solidFill>
                  <a:prstClr val="white"/>
                </a:solidFill>
                <a:latin typeface="Helvetica" panose="020B0604020202020204" pitchFamily="34" charset="0"/>
                <a:cs typeface="Helvetica" panose="020B0604020202020204" pitchFamily="34" charset="0"/>
              </a:rPr>
              <a:t>Máñez</a:t>
            </a:r>
            <a:endParaRPr kumimoji="0" lang="es-ES" b="1" i="0"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8" name="CuadroTexto 7">
            <a:extLst>
              <a:ext uri="{FF2B5EF4-FFF2-40B4-BE49-F238E27FC236}">
                <a16:creationId xmlns:a16="http://schemas.microsoft.com/office/drawing/2014/main" id="{2F707A79-631D-4BCB-9292-933CCC3620A0}"/>
              </a:ext>
            </a:extLst>
          </p:cNvPr>
          <p:cNvSpPr txBox="1"/>
          <p:nvPr/>
        </p:nvSpPr>
        <p:spPr>
          <a:xfrm>
            <a:off x="2407638" y="5564445"/>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MVP Office Development</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
        <p:nvSpPr>
          <p:cNvPr id="11" name="CuadroTexto 10">
            <a:extLst>
              <a:ext uri="{FF2B5EF4-FFF2-40B4-BE49-F238E27FC236}">
                <a16:creationId xmlns:a16="http://schemas.microsoft.com/office/drawing/2014/main" id="{E7F6AFB6-20C3-4BCF-B654-8D2757EE233F}"/>
              </a:ext>
            </a:extLst>
          </p:cNvPr>
          <p:cNvSpPr txBox="1"/>
          <p:nvPr/>
        </p:nvSpPr>
        <p:spPr>
          <a:xfrm>
            <a:off x="2407638" y="5863707"/>
            <a:ext cx="3955059" cy="33855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sz="1600" i="1" dirty="0">
                <a:solidFill>
                  <a:prstClr val="white"/>
                </a:solidFill>
                <a:latin typeface="Helvetica" panose="020B0604020202020204" pitchFamily="34" charset="0"/>
                <a:cs typeface="Helvetica" panose="020B0604020202020204" pitchFamily="34" charset="0"/>
              </a:rPr>
              <a:t>@luismanez</a:t>
            </a:r>
            <a:endParaRPr kumimoji="0" lang="es-ES" sz="1600" b="0" i="1" u="none" strike="noStrike" kern="1200" cap="none" spc="0" normalizeH="0" baseline="0" noProof="0" dirty="0">
              <a:ln>
                <a:noFill/>
              </a:ln>
              <a:solidFill>
                <a:prstClr val="white"/>
              </a:solidFill>
              <a:effectLst/>
              <a:uLnTx/>
              <a:uFillTx/>
              <a:latin typeface="Helvetica" panose="020B0604020202020204" pitchFamily="34" charset="0"/>
              <a:ea typeface="+mn-ea"/>
              <a:cs typeface="Helvetica" panose="020B0604020202020204" pitchFamily="34" charset="0"/>
            </a:endParaRPr>
          </a:p>
        </p:txBody>
      </p:sp>
    </p:spTree>
    <p:extLst>
      <p:ext uri="{BB962C8B-B14F-4D97-AF65-F5344CB8AC3E}">
        <p14:creationId xmlns:p14="http://schemas.microsoft.com/office/powerpoint/2010/main" val="1917610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17BC508-0F37-414B-8004-068B4E9D4DC7}"/>
              </a:ext>
            </a:extLst>
          </p:cNvPr>
          <p:cNvGrpSpPr/>
          <p:nvPr/>
        </p:nvGrpSpPr>
        <p:grpSpPr>
          <a:xfrm>
            <a:off x="1066871" y="3657794"/>
            <a:ext cx="1666574" cy="1147112"/>
            <a:chOff x="1056667" y="4073008"/>
            <a:chExt cx="1922802" cy="1323474"/>
          </a:xfrm>
        </p:grpSpPr>
        <p:grpSp>
          <p:nvGrpSpPr>
            <p:cNvPr id="5" name="Group 4">
              <a:extLst>
                <a:ext uri="{FF2B5EF4-FFF2-40B4-BE49-F238E27FC236}">
                  <a16:creationId xmlns:a16="http://schemas.microsoft.com/office/drawing/2014/main" id="{857D1001-8EDB-4466-919E-6FB2CD56520D}"/>
                </a:ext>
              </a:extLst>
            </p:cNvPr>
            <p:cNvGrpSpPr/>
            <p:nvPr/>
          </p:nvGrpSpPr>
          <p:grpSpPr>
            <a:xfrm>
              <a:off x="1056667" y="4073008"/>
              <a:ext cx="1922802" cy="1008403"/>
              <a:chOff x="5245285" y="5162817"/>
              <a:chExt cx="2217045" cy="1141463"/>
            </a:xfrm>
          </p:grpSpPr>
          <p:grpSp>
            <p:nvGrpSpPr>
              <p:cNvPr id="7" name="Group 6">
                <a:extLst>
                  <a:ext uri="{FF2B5EF4-FFF2-40B4-BE49-F238E27FC236}">
                    <a16:creationId xmlns:a16="http://schemas.microsoft.com/office/drawing/2014/main" id="{F263AE81-928D-4373-9C66-2278904A972A}"/>
                  </a:ext>
                </a:extLst>
              </p:cNvPr>
              <p:cNvGrpSpPr/>
              <p:nvPr/>
            </p:nvGrpSpPr>
            <p:grpSpPr>
              <a:xfrm>
                <a:off x="6165183" y="5245863"/>
                <a:ext cx="1297147" cy="1058417"/>
                <a:chOff x="6165183" y="5245863"/>
                <a:chExt cx="1297147" cy="1058417"/>
              </a:xfrm>
            </p:grpSpPr>
            <p:pic>
              <p:nvPicPr>
                <p:cNvPr id="9" name="Picture 8">
                  <a:extLst>
                    <a:ext uri="{FF2B5EF4-FFF2-40B4-BE49-F238E27FC236}">
                      <a16:creationId xmlns:a16="http://schemas.microsoft.com/office/drawing/2014/main" id="{16516CC2-791A-4845-8F51-C0FD218A8C87}"/>
                    </a:ext>
                  </a:extLst>
                </p:cNvPr>
                <p:cNvPicPr>
                  <a:picLocks noChangeAspect="1"/>
                </p:cNvPicPr>
                <p:nvPr/>
              </p:nvPicPr>
              <p:blipFill>
                <a:blip r:embed="rId2"/>
                <a:stretch>
                  <a:fillRect/>
                </a:stretch>
              </p:blipFill>
              <p:spPr>
                <a:xfrm>
                  <a:off x="6323888" y="5245863"/>
                  <a:ext cx="584136" cy="794398"/>
                </a:xfrm>
                <a:prstGeom prst="rect">
                  <a:avLst/>
                </a:prstGeom>
              </p:spPr>
            </p:pic>
            <p:pic>
              <p:nvPicPr>
                <p:cNvPr id="10" name="Picture 9">
                  <a:extLst>
                    <a:ext uri="{FF2B5EF4-FFF2-40B4-BE49-F238E27FC236}">
                      <a16:creationId xmlns:a16="http://schemas.microsoft.com/office/drawing/2014/main" id="{6D34004B-C51A-40F9-9B06-CF9E3A1CB32C}"/>
                    </a:ext>
                  </a:extLst>
                </p:cNvPr>
                <p:cNvPicPr>
                  <a:picLocks noChangeAspect="1"/>
                </p:cNvPicPr>
                <p:nvPr/>
              </p:nvPicPr>
              <p:blipFill>
                <a:blip r:embed="rId3"/>
                <a:stretch>
                  <a:fillRect/>
                </a:stretch>
              </p:blipFill>
              <p:spPr>
                <a:xfrm>
                  <a:off x="6671127" y="5707784"/>
                  <a:ext cx="791203" cy="528038"/>
                </a:xfrm>
                <a:prstGeom prst="rect">
                  <a:avLst/>
                </a:prstGeom>
              </p:spPr>
            </p:pic>
            <p:pic>
              <p:nvPicPr>
                <p:cNvPr id="11" name="Picture 10">
                  <a:extLst>
                    <a:ext uri="{FF2B5EF4-FFF2-40B4-BE49-F238E27FC236}">
                      <a16:creationId xmlns:a16="http://schemas.microsoft.com/office/drawing/2014/main" id="{3DC3C8D6-AC7F-43C4-9335-516F8A503ADA}"/>
                    </a:ext>
                  </a:extLst>
                </p:cNvPr>
                <p:cNvPicPr>
                  <a:picLocks noChangeAspect="1"/>
                </p:cNvPicPr>
                <p:nvPr/>
              </p:nvPicPr>
              <p:blipFill>
                <a:blip r:embed="rId4"/>
                <a:stretch>
                  <a:fillRect/>
                </a:stretch>
              </p:blipFill>
              <p:spPr>
                <a:xfrm>
                  <a:off x="6165183" y="5649730"/>
                  <a:ext cx="399572" cy="654550"/>
                </a:xfrm>
                <a:prstGeom prst="rect">
                  <a:avLst/>
                </a:prstGeom>
              </p:spPr>
            </p:pic>
          </p:grpSp>
          <p:pic>
            <p:nvPicPr>
              <p:cNvPr id="8" name="Picture 7">
                <a:extLst>
                  <a:ext uri="{FF2B5EF4-FFF2-40B4-BE49-F238E27FC236}">
                    <a16:creationId xmlns:a16="http://schemas.microsoft.com/office/drawing/2014/main" id="{AEE6F524-0494-426C-A636-27E935890117}"/>
                  </a:ext>
                </a:extLst>
              </p:cNvPr>
              <p:cNvPicPr>
                <a:picLocks noChangeAspect="1"/>
              </p:cNvPicPr>
              <p:nvPr/>
            </p:nvPicPr>
            <p:blipFill>
              <a:blip r:embed="rId5"/>
              <a:stretch>
                <a:fillRect/>
              </a:stretch>
            </p:blipFill>
            <p:spPr>
              <a:xfrm>
                <a:off x="5245285" y="5162817"/>
                <a:ext cx="1078603" cy="1038236"/>
              </a:xfrm>
              <a:prstGeom prst="rect">
                <a:avLst/>
              </a:prstGeom>
            </p:spPr>
          </p:pic>
        </p:grpSp>
        <p:sp>
          <p:nvSpPr>
            <p:cNvPr id="6" name="Rectangle 5">
              <a:extLst>
                <a:ext uri="{FF2B5EF4-FFF2-40B4-BE49-F238E27FC236}">
                  <a16:creationId xmlns:a16="http://schemas.microsoft.com/office/drawing/2014/main" id="{617B05EB-B1C8-44A1-B0D6-0097B969DC24}"/>
                </a:ext>
              </a:extLst>
            </p:cNvPr>
            <p:cNvSpPr/>
            <p:nvPr/>
          </p:nvSpPr>
          <p:spPr>
            <a:xfrm>
              <a:off x="1461016" y="4990217"/>
              <a:ext cx="1321388" cy="406265"/>
            </a:xfrm>
            <a:prstGeom prst="rect">
              <a:avLst/>
            </a:prstGeom>
          </p:spPr>
          <p:txBody>
            <a:bodyPr wrap="none">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defTabSz="932290" fontAlgn="base">
                <a:spcBef>
                  <a:spcPct val="0"/>
                </a:spcBef>
                <a:spcAft>
                  <a:spcPct val="0"/>
                </a:spcAft>
              </a:pPr>
              <a:r>
                <a:rPr lang="en-US" sz="2040">
                  <a:solidFill>
                    <a:schemeClr val="tx1">
                      <a:lumMod val="75000"/>
                    </a:schemeClr>
                  </a:solidFill>
                  <a:ea typeface="Segoe UI" pitchFamily="34" charset="0"/>
                  <a:cs typeface="Segoe UI" pitchFamily="34" charset="0"/>
                </a:rPr>
                <a:t>End Users</a:t>
              </a:r>
            </a:p>
          </p:txBody>
        </p:sp>
      </p:grpSp>
      <p:grpSp>
        <p:nvGrpSpPr>
          <p:cNvPr id="12" name="Group 11">
            <a:extLst>
              <a:ext uri="{FF2B5EF4-FFF2-40B4-BE49-F238E27FC236}">
                <a16:creationId xmlns:a16="http://schemas.microsoft.com/office/drawing/2014/main" id="{AD26E4A2-A7E8-4AAD-8CF5-BB9345B7C107}"/>
              </a:ext>
            </a:extLst>
          </p:cNvPr>
          <p:cNvGrpSpPr/>
          <p:nvPr/>
        </p:nvGrpSpPr>
        <p:grpSpPr>
          <a:xfrm>
            <a:off x="6018491" y="1758493"/>
            <a:ext cx="1705033" cy="1201632"/>
            <a:chOff x="4083837" y="2553181"/>
            <a:chExt cx="1671753" cy="1178178"/>
          </a:xfrm>
        </p:grpSpPr>
        <p:grpSp>
          <p:nvGrpSpPr>
            <p:cNvPr id="13" name="Group 12">
              <a:extLst>
                <a:ext uri="{FF2B5EF4-FFF2-40B4-BE49-F238E27FC236}">
                  <a16:creationId xmlns:a16="http://schemas.microsoft.com/office/drawing/2014/main" id="{9A37CC0B-0C6A-4AB3-8B25-81BB6FD13D30}"/>
                </a:ext>
              </a:extLst>
            </p:cNvPr>
            <p:cNvGrpSpPr/>
            <p:nvPr/>
          </p:nvGrpSpPr>
          <p:grpSpPr>
            <a:xfrm>
              <a:off x="4083837" y="2553181"/>
              <a:ext cx="1671753" cy="997888"/>
              <a:chOff x="2917081" y="2579702"/>
              <a:chExt cx="1671753" cy="997888"/>
            </a:xfrm>
          </p:grpSpPr>
          <p:sp>
            <p:nvSpPr>
              <p:cNvPr id="15" name="Rectangle 14">
                <a:extLst>
                  <a:ext uri="{FF2B5EF4-FFF2-40B4-BE49-F238E27FC236}">
                    <a16:creationId xmlns:a16="http://schemas.microsoft.com/office/drawing/2014/main" id="{9F18010A-91AB-464D-B242-94F55BA19C6F}"/>
                  </a:ext>
                </a:extLst>
              </p:cNvPr>
              <p:cNvSpPr/>
              <p:nvPr/>
            </p:nvSpPr>
            <p:spPr bwMode="auto">
              <a:xfrm>
                <a:off x="2917081" y="2679683"/>
                <a:ext cx="1440113" cy="897907"/>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836" dirty="0">
                    <a:solidFill>
                      <a:schemeClr val="bg2">
                        <a:lumMod val="25000"/>
                      </a:schemeClr>
                    </a:solidFill>
                    <a:ea typeface="Segoe UI" pitchFamily="34" charset="0"/>
                    <a:cs typeface="Segoe UI" pitchFamily="34" charset="0"/>
                  </a:rPr>
                  <a:t>Azure </a:t>
                </a:r>
                <a:br>
                  <a:rPr lang="en-US" sz="1836" dirty="0">
                    <a:solidFill>
                      <a:schemeClr val="bg2">
                        <a:lumMod val="25000"/>
                      </a:schemeClr>
                    </a:solidFill>
                    <a:ea typeface="Segoe UI" pitchFamily="34" charset="0"/>
                    <a:cs typeface="Segoe UI" pitchFamily="34" charset="0"/>
                  </a:rPr>
                </a:br>
                <a:r>
                  <a:rPr lang="en-US" sz="1836" dirty="0">
                    <a:solidFill>
                      <a:schemeClr val="bg2">
                        <a:lumMod val="25000"/>
                      </a:schemeClr>
                    </a:solidFill>
                    <a:ea typeface="Segoe UI" pitchFamily="34" charset="0"/>
                    <a:cs typeface="Segoe UI" pitchFamily="34" charset="0"/>
                  </a:rPr>
                  <a:t>Active Directory</a:t>
                </a:r>
              </a:p>
            </p:txBody>
          </p:sp>
          <p:pic>
            <p:nvPicPr>
              <p:cNvPr id="16" name="Picture 15">
                <a:extLst>
                  <a:ext uri="{FF2B5EF4-FFF2-40B4-BE49-F238E27FC236}">
                    <a16:creationId xmlns:a16="http://schemas.microsoft.com/office/drawing/2014/main" id="{1888CD86-2A13-4482-8753-4492C7FFD2FD}"/>
                  </a:ext>
                </a:extLst>
              </p:cNvPr>
              <p:cNvPicPr>
                <a:picLocks noChangeAspect="1"/>
              </p:cNvPicPr>
              <p:nvPr/>
            </p:nvPicPr>
            <p:blipFill>
              <a:blip r:embed="rId6"/>
              <a:stretch>
                <a:fillRect/>
              </a:stretch>
            </p:blipFill>
            <p:spPr>
              <a:xfrm>
                <a:off x="4168338" y="2579702"/>
                <a:ext cx="420496" cy="432326"/>
              </a:xfrm>
              <a:prstGeom prst="rect">
                <a:avLst/>
              </a:prstGeom>
            </p:spPr>
          </p:pic>
        </p:grpSp>
        <p:pic>
          <p:nvPicPr>
            <p:cNvPr id="14" name="Picture 13">
              <a:extLst>
                <a:ext uri="{FF2B5EF4-FFF2-40B4-BE49-F238E27FC236}">
                  <a16:creationId xmlns:a16="http://schemas.microsoft.com/office/drawing/2014/main" id="{2D3B4B53-9F9D-4CC6-86A4-42FD094AA92D}"/>
                </a:ext>
              </a:extLst>
            </p:cNvPr>
            <p:cNvPicPr>
              <a:picLocks noChangeAspect="1"/>
            </p:cNvPicPr>
            <p:nvPr/>
          </p:nvPicPr>
          <p:blipFill>
            <a:blip r:embed="rId7"/>
            <a:stretch>
              <a:fillRect/>
            </a:stretch>
          </p:blipFill>
          <p:spPr>
            <a:xfrm>
              <a:off x="5091743" y="2956612"/>
              <a:ext cx="634048" cy="774747"/>
            </a:xfrm>
            <a:prstGeom prst="rect">
              <a:avLst/>
            </a:prstGeom>
          </p:spPr>
        </p:pic>
      </p:grpSp>
      <p:pic>
        <p:nvPicPr>
          <p:cNvPr id="27" name="Picture 26">
            <a:extLst>
              <a:ext uri="{FF2B5EF4-FFF2-40B4-BE49-F238E27FC236}">
                <a16:creationId xmlns:a16="http://schemas.microsoft.com/office/drawing/2014/main" id="{7AD06C7D-944B-45BD-808D-C9AA9AD8D6D8}"/>
              </a:ext>
            </a:extLst>
          </p:cNvPr>
          <p:cNvPicPr>
            <a:picLocks noChangeAspect="1"/>
          </p:cNvPicPr>
          <p:nvPr/>
        </p:nvPicPr>
        <p:blipFill>
          <a:blip r:embed="rId8"/>
          <a:stretch>
            <a:fillRect/>
          </a:stretch>
        </p:blipFill>
        <p:spPr>
          <a:xfrm>
            <a:off x="6224396" y="5007614"/>
            <a:ext cx="521145" cy="689398"/>
          </a:xfrm>
          <a:prstGeom prst="rect">
            <a:avLst/>
          </a:prstGeom>
        </p:spPr>
      </p:pic>
      <p:sp>
        <p:nvSpPr>
          <p:cNvPr id="29" name="TextBox 28">
            <a:extLst>
              <a:ext uri="{FF2B5EF4-FFF2-40B4-BE49-F238E27FC236}">
                <a16:creationId xmlns:a16="http://schemas.microsoft.com/office/drawing/2014/main" id="{C20FF22D-7F9E-4752-A9AA-8A4F2A8771B2}"/>
              </a:ext>
            </a:extLst>
          </p:cNvPr>
          <p:cNvSpPr txBox="1"/>
          <p:nvPr/>
        </p:nvSpPr>
        <p:spPr>
          <a:xfrm>
            <a:off x="8557357" y="1666603"/>
            <a:ext cx="1400320" cy="760208"/>
          </a:xfrm>
          <a:prstGeom prst="rect">
            <a:avLst/>
          </a:prstGeom>
          <a:solidFill>
            <a:schemeClr val="bg1">
              <a:lumMod val="95000"/>
            </a:schemeClr>
          </a:solidFill>
          <a:ln>
            <a:solidFill>
              <a:schemeClr val="bg1">
                <a:lumMod val="50000"/>
              </a:schemeClr>
            </a:solidFill>
          </a:ln>
        </p:spPr>
        <p:txBody>
          <a:bodyPr wrap="none" lIns="182880" tIns="146304" rIns="182880" bIns="146304" rtlCol="0" anchor="b">
            <a:spAutoFit/>
          </a:bodyPr>
          <a:lstStyle/>
          <a:p>
            <a:pPr>
              <a:lnSpc>
                <a:spcPct val="90000"/>
              </a:lnSpc>
              <a:spcAft>
                <a:spcPts val="600"/>
              </a:spcAft>
            </a:pPr>
            <a:r>
              <a:rPr lang="en-US" sz="1400" i="1" dirty="0">
                <a:solidFill>
                  <a:schemeClr val="tx2"/>
                </a:solidFill>
                <a:latin typeface="+mj-lt"/>
              </a:rPr>
              <a:t>graph.</a:t>
            </a:r>
          </a:p>
          <a:p>
            <a:pPr>
              <a:lnSpc>
                <a:spcPct val="90000"/>
              </a:lnSpc>
              <a:spcAft>
                <a:spcPts val="600"/>
              </a:spcAft>
            </a:pPr>
            <a:r>
              <a:rPr lang="en-US" sz="1400" i="1" dirty="0">
                <a:solidFill>
                  <a:schemeClr val="tx2"/>
                </a:solidFill>
                <a:latin typeface="+mj-lt"/>
              </a:rPr>
              <a:t>microsoft.com</a:t>
            </a:r>
          </a:p>
        </p:txBody>
      </p:sp>
      <p:grpSp>
        <p:nvGrpSpPr>
          <p:cNvPr id="91" name="Group 90">
            <a:extLst>
              <a:ext uri="{FF2B5EF4-FFF2-40B4-BE49-F238E27FC236}">
                <a16:creationId xmlns:a16="http://schemas.microsoft.com/office/drawing/2014/main" id="{4B78D94C-1C80-4478-90ED-ED1C537AA696}"/>
              </a:ext>
            </a:extLst>
          </p:cNvPr>
          <p:cNvGrpSpPr/>
          <p:nvPr/>
        </p:nvGrpSpPr>
        <p:grpSpPr>
          <a:xfrm>
            <a:off x="5679421" y="3468007"/>
            <a:ext cx="1940583" cy="1299211"/>
            <a:chOff x="5731184" y="2734773"/>
            <a:chExt cx="1940583" cy="1299211"/>
          </a:xfrm>
        </p:grpSpPr>
        <p:grpSp>
          <p:nvGrpSpPr>
            <p:cNvPr id="17" name="Group 16">
              <a:extLst>
                <a:ext uri="{FF2B5EF4-FFF2-40B4-BE49-F238E27FC236}">
                  <a16:creationId xmlns:a16="http://schemas.microsoft.com/office/drawing/2014/main" id="{FBA7D3E1-7E27-4DFD-B08B-E8438D9D17F7}"/>
                </a:ext>
              </a:extLst>
            </p:cNvPr>
            <p:cNvGrpSpPr/>
            <p:nvPr/>
          </p:nvGrpSpPr>
          <p:grpSpPr>
            <a:xfrm>
              <a:off x="5731184" y="2734773"/>
              <a:ext cx="1940583" cy="1299211"/>
              <a:chOff x="7706203" y="4008148"/>
              <a:chExt cx="1940583" cy="1299211"/>
            </a:xfrm>
          </p:grpSpPr>
          <p:grpSp>
            <p:nvGrpSpPr>
              <p:cNvPr id="21" name="Group 20">
                <a:extLst>
                  <a:ext uri="{FF2B5EF4-FFF2-40B4-BE49-F238E27FC236}">
                    <a16:creationId xmlns:a16="http://schemas.microsoft.com/office/drawing/2014/main" id="{85D1A7D3-7E81-4B9D-8F52-7BBAFED5C1AD}"/>
                  </a:ext>
                </a:extLst>
              </p:cNvPr>
              <p:cNvGrpSpPr/>
              <p:nvPr/>
            </p:nvGrpSpPr>
            <p:grpSpPr>
              <a:xfrm>
                <a:off x="7979155" y="4008148"/>
                <a:ext cx="1667631" cy="1020316"/>
                <a:chOff x="6764511" y="5074489"/>
                <a:chExt cx="1635082" cy="1000401"/>
              </a:xfrm>
            </p:grpSpPr>
            <p:sp>
              <p:nvSpPr>
                <p:cNvPr id="23" name="Rectangle 22">
                  <a:extLst>
                    <a:ext uri="{FF2B5EF4-FFF2-40B4-BE49-F238E27FC236}">
                      <a16:creationId xmlns:a16="http://schemas.microsoft.com/office/drawing/2014/main" id="{7369B3DA-800F-48F7-84D7-3C3416AB7191}"/>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Parks </a:t>
                  </a:r>
                </a:p>
              </p:txBody>
            </p:sp>
            <p:grpSp>
              <p:nvGrpSpPr>
                <p:cNvPr id="24" name="Group 23">
                  <a:extLst>
                    <a:ext uri="{FF2B5EF4-FFF2-40B4-BE49-F238E27FC236}">
                      <a16:creationId xmlns:a16="http://schemas.microsoft.com/office/drawing/2014/main" id="{1F9A1E73-EE88-4DB6-9864-57C2ECEA1A15}"/>
                    </a:ext>
                  </a:extLst>
                </p:cNvPr>
                <p:cNvGrpSpPr/>
                <p:nvPr/>
              </p:nvGrpSpPr>
              <p:grpSpPr>
                <a:xfrm>
                  <a:off x="7624389" y="5181101"/>
                  <a:ext cx="775204" cy="893789"/>
                  <a:chOff x="3481459" y="3675113"/>
                  <a:chExt cx="775204" cy="893789"/>
                </a:xfrm>
              </p:grpSpPr>
              <p:pic>
                <p:nvPicPr>
                  <p:cNvPr id="25" name="Picture 24">
                    <a:extLst>
                      <a:ext uri="{FF2B5EF4-FFF2-40B4-BE49-F238E27FC236}">
                        <a16:creationId xmlns:a16="http://schemas.microsoft.com/office/drawing/2014/main" id="{17D06834-EA20-4C7D-9B55-4D27A08BB014}"/>
                      </a:ext>
                    </a:extLst>
                  </p:cNvPr>
                  <p:cNvPicPr>
                    <a:picLocks noChangeAspect="1"/>
                  </p:cNvPicPr>
                  <p:nvPr/>
                </p:nvPicPr>
                <p:blipFill>
                  <a:blip r:embed="rId9"/>
                  <a:stretch>
                    <a:fillRect/>
                  </a:stretch>
                </p:blipFill>
                <p:spPr>
                  <a:xfrm>
                    <a:off x="3481459" y="3675113"/>
                    <a:ext cx="477423" cy="839046"/>
                  </a:xfrm>
                  <a:prstGeom prst="rect">
                    <a:avLst/>
                  </a:prstGeom>
                </p:spPr>
              </p:pic>
              <p:pic>
                <p:nvPicPr>
                  <p:cNvPr id="26" name="Picture 25">
                    <a:extLst>
                      <a:ext uri="{FF2B5EF4-FFF2-40B4-BE49-F238E27FC236}">
                        <a16:creationId xmlns:a16="http://schemas.microsoft.com/office/drawing/2014/main" id="{89332203-32B1-40FB-B398-3E50328B177E}"/>
                      </a:ext>
                    </a:extLst>
                  </p:cNvPr>
                  <p:cNvPicPr>
                    <a:picLocks noChangeAspect="1"/>
                  </p:cNvPicPr>
                  <p:nvPr/>
                </p:nvPicPr>
                <p:blipFill>
                  <a:blip r:embed="rId10"/>
                  <a:stretch>
                    <a:fillRect/>
                  </a:stretch>
                </p:blipFill>
                <p:spPr>
                  <a:xfrm>
                    <a:off x="3700463" y="4130422"/>
                    <a:ext cx="556200" cy="438480"/>
                  </a:xfrm>
                  <a:prstGeom prst="rect">
                    <a:avLst/>
                  </a:prstGeom>
                </p:spPr>
              </p:pic>
            </p:grpSp>
          </p:grpSp>
          <p:pic>
            <p:nvPicPr>
              <p:cNvPr id="19" name="Picture 18">
                <a:extLst>
                  <a:ext uri="{FF2B5EF4-FFF2-40B4-BE49-F238E27FC236}">
                    <a16:creationId xmlns:a16="http://schemas.microsoft.com/office/drawing/2014/main" id="{22AE129A-0450-446D-8F9E-410A10DBAE7D}"/>
                  </a:ext>
                </a:extLst>
              </p:cNvPr>
              <p:cNvPicPr>
                <a:picLocks noChangeAspect="1"/>
              </p:cNvPicPr>
              <p:nvPr/>
            </p:nvPicPr>
            <p:blipFill>
              <a:blip r:embed="rId11"/>
              <a:stretch>
                <a:fillRect/>
              </a:stretch>
            </p:blipFill>
            <p:spPr>
              <a:xfrm>
                <a:off x="7706203" y="4463805"/>
                <a:ext cx="609818" cy="610476"/>
              </a:xfrm>
              <a:prstGeom prst="rect">
                <a:avLst/>
              </a:prstGeom>
            </p:spPr>
          </p:pic>
          <p:sp>
            <p:nvSpPr>
              <p:cNvPr id="20" name="TextBox 25">
                <a:extLst>
                  <a:ext uri="{FF2B5EF4-FFF2-40B4-BE49-F238E27FC236}">
                    <a16:creationId xmlns:a16="http://schemas.microsoft.com/office/drawing/2014/main" id="{2BF8AD19-25F7-4B8B-9BF1-7633800485EA}"/>
                  </a:ext>
                </a:extLst>
              </p:cNvPr>
              <p:cNvSpPr txBox="1"/>
              <p:nvPr/>
            </p:nvSpPr>
            <p:spPr>
              <a:xfrm>
                <a:off x="7718623" y="5051200"/>
                <a:ext cx="689608" cy="256159"/>
              </a:xfrm>
              <a:prstGeom prst="rect">
                <a:avLst/>
              </a:prstGeom>
              <a:noFill/>
            </p:spPr>
            <p:txBody>
              <a:bodyPr wrap="non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32" spc="-71">
                    <a:solidFill>
                      <a:schemeClr val="bg2">
                        <a:lumMod val="25000"/>
                      </a:schemeClr>
                    </a:solidFill>
                  </a:rPr>
                  <a:t>WebAPI</a:t>
                </a:r>
              </a:p>
            </p:txBody>
          </p:sp>
        </p:grpSp>
        <p:pic>
          <p:nvPicPr>
            <p:cNvPr id="31" name="Picture 30">
              <a:extLst>
                <a:ext uri="{FF2B5EF4-FFF2-40B4-BE49-F238E27FC236}">
                  <a16:creationId xmlns:a16="http://schemas.microsoft.com/office/drawing/2014/main" id="{C1E00C62-88CF-4615-91D1-6678DC02E29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109685" y="3052587"/>
              <a:ext cx="809885" cy="404943"/>
            </a:xfrm>
            <a:prstGeom prst="rect">
              <a:avLst/>
            </a:prstGeom>
          </p:spPr>
        </p:pic>
      </p:grpSp>
      <p:grpSp>
        <p:nvGrpSpPr>
          <p:cNvPr id="32" name="Group 31">
            <a:extLst>
              <a:ext uri="{FF2B5EF4-FFF2-40B4-BE49-F238E27FC236}">
                <a16:creationId xmlns:a16="http://schemas.microsoft.com/office/drawing/2014/main" id="{CAB3B9A1-C9F2-444C-8A2A-CB1A98DE567D}"/>
              </a:ext>
            </a:extLst>
          </p:cNvPr>
          <p:cNvGrpSpPr/>
          <p:nvPr/>
        </p:nvGrpSpPr>
        <p:grpSpPr>
          <a:xfrm>
            <a:off x="3534392" y="3326069"/>
            <a:ext cx="1703693" cy="1121918"/>
            <a:chOff x="3096552" y="2129075"/>
            <a:chExt cx="1703693" cy="1121918"/>
          </a:xfrm>
        </p:grpSpPr>
        <p:sp>
          <p:nvSpPr>
            <p:cNvPr id="33" name="Rectangle 32">
              <a:extLst>
                <a:ext uri="{FF2B5EF4-FFF2-40B4-BE49-F238E27FC236}">
                  <a16:creationId xmlns:a16="http://schemas.microsoft.com/office/drawing/2014/main" id="{DFB0BB43-5B85-45FD-A8E8-C36E07D52596}"/>
                </a:ext>
              </a:extLst>
            </p:cNvPr>
            <p:cNvSpPr/>
            <p:nvPr/>
          </p:nvSpPr>
          <p:spPr bwMode="auto">
            <a:xfrm>
              <a:off x="3096552" y="2271729"/>
              <a:ext cx="1298751" cy="78797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Westworld</a:t>
              </a:r>
            </a:p>
            <a:p>
              <a:pPr defTabSz="932290" fontAlgn="base">
                <a:spcBef>
                  <a:spcPct val="0"/>
                </a:spcBef>
                <a:spcAft>
                  <a:spcPct val="0"/>
                </a:spcAft>
              </a:pPr>
              <a:r>
                <a:rPr lang="es-ES" sz="1632" dirty="0">
                  <a:solidFill>
                    <a:schemeClr val="bg2">
                      <a:lumMod val="25000"/>
                    </a:schemeClr>
                  </a:solidFill>
                  <a:ea typeface="Segoe UI" pitchFamily="34" charset="0"/>
                  <a:cs typeface="Segoe UI" pitchFamily="34" charset="0"/>
                </a:rPr>
                <a:t>W</a:t>
              </a:r>
              <a:r>
                <a:rPr lang="en-US" sz="1632" dirty="0">
                  <a:solidFill>
                    <a:schemeClr val="bg2">
                      <a:lumMod val="25000"/>
                    </a:schemeClr>
                  </a:solidFill>
                  <a:ea typeface="Segoe UI" pitchFamily="34" charset="0"/>
                  <a:cs typeface="Segoe UI" pitchFamily="34" charset="0"/>
                </a:rPr>
                <a:t>eb App</a:t>
              </a:r>
            </a:p>
          </p:txBody>
        </p:sp>
        <p:pic>
          <p:nvPicPr>
            <p:cNvPr id="34" name="Picture 33" descr="A picture containing vector graphics&#10;&#10;Description automatically generated">
              <a:extLst>
                <a:ext uri="{FF2B5EF4-FFF2-40B4-BE49-F238E27FC236}">
                  <a16:creationId xmlns:a16="http://schemas.microsoft.com/office/drawing/2014/main" id="{A78DCCD2-D409-4CD6-9730-7144F32CE927}"/>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4083372" y="2774705"/>
              <a:ext cx="476288" cy="476288"/>
            </a:xfrm>
            <a:prstGeom prst="rect">
              <a:avLst/>
            </a:prstGeom>
          </p:spPr>
        </p:pic>
        <p:pic>
          <p:nvPicPr>
            <p:cNvPr id="35" name="Picture 34">
              <a:extLst>
                <a:ext uri="{FF2B5EF4-FFF2-40B4-BE49-F238E27FC236}">
                  <a16:creationId xmlns:a16="http://schemas.microsoft.com/office/drawing/2014/main" id="{1380796C-F948-4190-B23D-3C22354FAFED}"/>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3990360" y="2129075"/>
              <a:ext cx="809885" cy="404943"/>
            </a:xfrm>
            <a:prstGeom prst="rect">
              <a:avLst/>
            </a:prstGeom>
          </p:spPr>
        </p:pic>
      </p:grpSp>
      <p:cxnSp>
        <p:nvCxnSpPr>
          <p:cNvPr id="40" name="Straight Arrow Connector 39">
            <a:extLst>
              <a:ext uri="{FF2B5EF4-FFF2-40B4-BE49-F238E27FC236}">
                <a16:creationId xmlns:a16="http://schemas.microsoft.com/office/drawing/2014/main" id="{187F7A72-C146-43B3-8D43-6F9E1ACB6D44}"/>
              </a:ext>
            </a:extLst>
          </p:cNvPr>
          <p:cNvCxnSpPr>
            <a:cxnSpLocks/>
            <a:stCxn id="33" idx="3"/>
            <a:endCxn id="23" idx="1"/>
          </p:cNvCxnSpPr>
          <p:nvPr/>
        </p:nvCxnSpPr>
        <p:spPr>
          <a:xfrm flipV="1">
            <a:off x="4833143" y="3861995"/>
            <a:ext cx="1119230" cy="716"/>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2" name="Straight Arrow Connector 41">
            <a:extLst>
              <a:ext uri="{FF2B5EF4-FFF2-40B4-BE49-F238E27FC236}">
                <a16:creationId xmlns:a16="http://schemas.microsoft.com/office/drawing/2014/main" id="{FF59022F-BF6D-41F8-97D1-99DFF4BC1E72}"/>
              </a:ext>
            </a:extLst>
          </p:cNvPr>
          <p:cNvCxnSpPr>
            <a:cxnSpLocks/>
            <a:stCxn id="10" idx="0"/>
            <a:endCxn id="33" idx="1"/>
          </p:cNvCxnSpPr>
          <p:nvPr/>
        </p:nvCxnSpPr>
        <p:spPr>
          <a:xfrm flipV="1">
            <a:off x="2436068" y="3862711"/>
            <a:ext cx="1098324" cy="21236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4" name="Straight Arrow Connector 43">
            <a:extLst>
              <a:ext uri="{FF2B5EF4-FFF2-40B4-BE49-F238E27FC236}">
                <a16:creationId xmlns:a16="http://schemas.microsoft.com/office/drawing/2014/main" id="{961C8660-7AAF-43C8-906C-AA15958D9713}"/>
              </a:ext>
            </a:extLst>
          </p:cNvPr>
          <p:cNvCxnSpPr>
            <a:cxnSpLocks/>
            <a:stCxn id="27" idx="0"/>
            <a:endCxn id="23" idx="2"/>
          </p:cNvCxnSpPr>
          <p:nvPr/>
        </p:nvCxnSpPr>
        <p:spPr>
          <a:xfrm flipV="1">
            <a:off x="6484969" y="4255982"/>
            <a:ext cx="116780" cy="751632"/>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6" name="Straight Arrow Connector 45">
            <a:extLst>
              <a:ext uri="{FF2B5EF4-FFF2-40B4-BE49-F238E27FC236}">
                <a16:creationId xmlns:a16="http://schemas.microsoft.com/office/drawing/2014/main" id="{B0771717-F015-478B-A028-0BA7FCB4822A}"/>
              </a:ext>
            </a:extLst>
          </p:cNvPr>
          <p:cNvCxnSpPr>
            <a:cxnSpLocks/>
            <a:stCxn id="25" idx="0"/>
            <a:endCxn id="29" idx="2"/>
          </p:cNvCxnSpPr>
          <p:nvPr/>
        </p:nvCxnSpPr>
        <p:spPr>
          <a:xfrm flipV="1">
            <a:off x="7072832" y="2426811"/>
            <a:ext cx="2184685" cy="1149930"/>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47" name="Straight Arrow Connector 46">
            <a:extLst>
              <a:ext uri="{FF2B5EF4-FFF2-40B4-BE49-F238E27FC236}">
                <a16:creationId xmlns:a16="http://schemas.microsoft.com/office/drawing/2014/main" id="{75A7C13F-D7FB-434F-9440-538B1EDCE162}"/>
              </a:ext>
            </a:extLst>
          </p:cNvPr>
          <p:cNvCxnSpPr>
            <a:cxnSpLocks/>
            <a:stCxn id="23" idx="0"/>
            <a:endCxn id="15" idx="2"/>
          </p:cNvCxnSpPr>
          <p:nvPr/>
        </p:nvCxnSpPr>
        <p:spPr>
          <a:xfrm flipV="1">
            <a:off x="6601749" y="2776246"/>
            <a:ext cx="151133" cy="691761"/>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sp>
        <p:nvSpPr>
          <p:cNvPr id="54" name="Title 1">
            <a:extLst>
              <a:ext uri="{FF2B5EF4-FFF2-40B4-BE49-F238E27FC236}">
                <a16:creationId xmlns:a16="http://schemas.microsoft.com/office/drawing/2014/main" id="{D124DE1D-D803-4A9E-88D9-CA87F9FFFD21}"/>
              </a:ext>
            </a:extLst>
          </p:cNvPr>
          <p:cNvSpPr txBox="1">
            <a:spLocks/>
          </p:cNvSpPr>
          <p:nvPr/>
        </p:nvSpPr>
        <p:spPr>
          <a:xfrm>
            <a:off x="838200" y="184805"/>
            <a:ext cx="10515600" cy="1505883"/>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r>
              <a:rPr lang="en-US" sz="5200" dirty="0"/>
              <a:t>High Level Architecture</a:t>
            </a:r>
          </a:p>
        </p:txBody>
      </p:sp>
      <p:cxnSp>
        <p:nvCxnSpPr>
          <p:cNvPr id="62" name="Straight Arrow Connector 61">
            <a:extLst>
              <a:ext uri="{FF2B5EF4-FFF2-40B4-BE49-F238E27FC236}">
                <a16:creationId xmlns:a16="http://schemas.microsoft.com/office/drawing/2014/main" id="{0F9FB865-D5E9-4D43-8F2A-056EC62667B8}"/>
              </a:ext>
            </a:extLst>
          </p:cNvPr>
          <p:cNvCxnSpPr>
            <a:cxnSpLocks/>
            <a:stCxn id="35" idx="0"/>
            <a:endCxn id="15" idx="1"/>
          </p:cNvCxnSpPr>
          <p:nvPr/>
        </p:nvCxnSpPr>
        <p:spPr>
          <a:xfrm flipV="1">
            <a:off x="4833143" y="2318355"/>
            <a:ext cx="1185348" cy="1007714"/>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grpSp>
        <p:nvGrpSpPr>
          <p:cNvPr id="92" name="Group 91">
            <a:extLst>
              <a:ext uri="{FF2B5EF4-FFF2-40B4-BE49-F238E27FC236}">
                <a16:creationId xmlns:a16="http://schemas.microsoft.com/office/drawing/2014/main" id="{69887D06-446A-4820-A6D3-D233D2AD6095}"/>
              </a:ext>
            </a:extLst>
          </p:cNvPr>
          <p:cNvGrpSpPr/>
          <p:nvPr/>
        </p:nvGrpSpPr>
        <p:grpSpPr>
          <a:xfrm>
            <a:off x="8566393" y="3430614"/>
            <a:ext cx="1906088" cy="1299230"/>
            <a:chOff x="8350736" y="2749134"/>
            <a:chExt cx="1906088" cy="1299230"/>
          </a:xfrm>
        </p:grpSpPr>
        <p:grpSp>
          <p:nvGrpSpPr>
            <p:cNvPr id="65" name="Group 64">
              <a:extLst>
                <a:ext uri="{FF2B5EF4-FFF2-40B4-BE49-F238E27FC236}">
                  <a16:creationId xmlns:a16="http://schemas.microsoft.com/office/drawing/2014/main" id="{BBFF4D49-767C-4580-B8B7-431983697AC9}"/>
                </a:ext>
              </a:extLst>
            </p:cNvPr>
            <p:cNvGrpSpPr/>
            <p:nvPr/>
          </p:nvGrpSpPr>
          <p:grpSpPr>
            <a:xfrm>
              <a:off x="8350736" y="2749134"/>
              <a:ext cx="1906088" cy="1299230"/>
              <a:chOff x="7706203" y="4008129"/>
              <a:chExt cx="1906088" cy="1299230"/>
            </a:xfrm>
          </p:grpSpPr>
          <p:grpSp>
            <p:nvGrpSpPr>
              <p:cNvPr id="66" name="Group 65">
                <a:extLst>
                  <a:ext uri="{FF2B5EF4-FFF2-40B4-BE49-F238E27FC236}">
                    <a16:creationId xmlns:a16="http://schemas.microsoft.com/office/drawing/2014/main" id="{822D545D-D850-47FF-8655-391A1012C89A}"/>
                  </a:ext>
                </a:extLst>
              </p:cNvPr>
              <p:cNvGrpSpPr/>
              <p:nvPr/>
            </p:nvGrpSpPr>
            <p:grpSpPr>
              <a:xfrm>
                <a:off x="7979163" y="4008129"/>
                <a:ext cx="1633128" cy="1175577"/>
                <a:chOff x="6764511" y="5074489"/>
                <a:chExt cx="1601251" cy="1152635"/>
              </a:xfrm>
            </p:grpSpPr>
            <p:sp>
              <p:nvSpPr>
                <p:cNvPr id="69" name="Rectangle 68">
                  <a:extLst>
                    <a:ext uri="{FF2B5EF4-FFF2-40B4-BE49-F238E27FC236}">
                      <a16:creationId xmlns:a16="http://schemas.microsoft.com/office/drawing/2014/main" id="{CDC48625-8C00-48A7-AA6E-E477F6A1B03F}"/>
                    </a:ext>
                  </a:extLst>
                </p:cNvPr>
                <p:cNvSpPr/>
                <p:nvPr/>
              </p:nvSpPr>
              <p:spPr bwMode="auto">
                <a:xfrm>
                  <a:off x="6764511" y="5074489"/>
                  <a:ext cx="1273402" cy="772595"/>
                </a:xfrm>
                <a:prstGeom prst="rect">
                  <a:avLst/>
                </a:prstGeom>
                <a:solidFill>
                  <a:schemeClr val="bg1">
                    <a:lumMod val="85000"/>
                    <a:alpha val="75000"/>
                  </a:schemeClr>
                </a:solidFill>
                <a:ln>
                  <a:solidFill>
                    <a:schemeClr val="bg1">
                      <a:lumMod val="65000"/>
                    </a:schemeClr>
                  </a:solidFill>
                  <a:headEnd type="none" w="med" len="med"/>
                  <a:tailEnd type="none" w="med" len="med"/>
                </a:ln>
              </p:spPr>
              <p:style>
                <a:lnRef idx="2">
                  <a:schemeClr val="accent5"/>
                </a:lnRef>
                <a:fillRef idx="1">
                  <a:schemeClr val="lt1"/>
                </a:fillRef>
                <a:effectRef idx="0">
                  <a:schemeClr val="accent5"/>
                </a:effectRef>
                <a:fontRef idx="minor">
                  <a:schemeClr val="dk1"/>
                </a:fontRef>
              </p:style>
              <p:txBody>
                <a:bodyPr rot="0" spcFirstLastPara="0" vert="horz" wrap="square" lIns="46630" tIns="46630" rIns="46630" bIns="46630" numCol="1" spcCol="0" rtlCol="0" fromWordArt="0" anchor="t" anchorCtr="0" forceAA="0" compatLnSpc="1">
                  <a:prstTxWarp prst="textNoShape">
                    <a:avLst/>
                  </a:prstTxWarp>
                  <a:noAutofit/>
                </a:bodyPr>
                <a:lstStyle>
                  <a:defPPr>
                    <a:defRPr lang="en-US"/>
                  </a:defPPr>
                  <a:lvl1pPr marL="0" algn="l" defTabSz="932742" rtl="0" eaLnBrk="1" latinLnBrk="0" hangingPunct="1">
                    <a:defRPr sz="1800" kern="1200">
                      <a:solidFill>
                        <a:schemeClr val="dk1"/>
                      </a:solidFill>
                      <a:latin typeface="+mn-lt"/>
                      <a:ea typeface="+mn-ea"/>
                      <a:cs typeface="+mn-cs"/>
                    </a:defRPr>
                  </a:lvl1pPr>
                  <a:lvl2pPr marL="466371" algn="l" defTabSz="932742" rtl="0" eaLnBrk="1" latinLnBrk="0" hangingPunct="1">
                    <a:defRPr sz="1800" kern="1200">
                      <a:solidFill>
                        <a:schemeClr val="dk1"/>
                      </a:solidFill>
                      <a:latin typeface="+mn-lt"/>
                      <a:ea typeface="+mn-ea"/>
                      <a:cs typeface="+mn-cs"/>
                    </a:defRPr>
                  </a:lvl2pPr>
                  <a:lvl3pPr marL="932742" algn="l" defTabSz="932742" rtl="0" eaLnBrk="1" latinLnBrk="0" hangingPunct="1">
                    <a:defRPr sz="1800" kern="1200">
                      <a:solidFill>
                        <a:schemeClr val="dk1"/>
                      </a:solidFill>
                      <a:latin typeface="+mn-lt"/>
                      <a:ea typeface="+mn-ea"/>
                      <a:cs typeface="+mn-cs"/>
                    </a:defRPr>
                  </a:lvl3pPr>
                  <a:lvl4pPr marL="1399113" algn="l" defTabSz="932742" rtl="0" eaLnBrk="1" latinLnBrk="0" hangingPunct="1">
                    <a:defRPr sz="1800" kern="1200">
                      <a:solidFill>
                        <a:schemeClr val="dk1"/>
                      </a:solidFill>
                      <a:latin typeface="+mn-lt"/>
                      <a:ea typeface="+mn-ea"/>
                      <a:cs typeface="+mn-cs"/>
                    </a:defRPr>
                  </a:lvl4pPr>
                  <a:lvl5pPr marL="1865484" algn="l" defTabSz="932742" rtl="0" eaLnBrk="1" latinLnBrk="0" hangingPunct="1">
                    <a:defRPr sz="1800" kern="1200">
                      <a:solidFill>
                        <a:schemeClr val="dk1"/>
                      </a:solidFill>
                      <a:latin typeface="+mn-lt"/>
                      <a:ea typeface="+mn-ea"/>
                      <a:cs typeface="+mn-cs"/>
                    </a:defRPr>
                  </a:lvl5pPr>
                  <a:lvl6pPr marL="2331856" algn="l" defTabSz="932742" rtl="0" eaLnBrk="1" latinLnBrk="0" hangingPunct="1">
                    <a:defRPr sz="1800" kern="1200">
                      <a:solidFill>
                        <a:schemeClr val="dk1"/>
                      </a:solidFill>
                      <a:latin typeface="+mn-lt"/>
                      <a:ea typeface="+mn-ea"/>
                      <a:cs typeface="+mn-cs"/>
                    </a:defRPr>
                  </a:lvl6pPr>
                  <a:lvl7pPr marL="2798226" algn="l" defTabSz="932742" rtl="0" eaLnBrk="1" latinLnBrk="0" hangingPunct="1">
                    <a:defRPr sz="1800" kern="1200">
                      <a:solidFill>
                        <a:schemeClr val="dk1"/>
                      </a:solidFill>
                      <a:latin typeface="+mn-lt"/>
                      <a:ea typeface="+mn-ea"/>
                      <a:cs typeface="+mn-cs"/>
                    </a:defRPr>
                  </a:lvl7pPr>
                  <a:lvl8pPr marL="3264597" algn="l" defTabSz="932742" rtl="0" eaLnBrk="1" latinLnBrk="0" hangingPunct="1">
                    <a:defRPr sz="1800" kern="1200">
                      <a:solidFill>
                        <a:schemeClr val="dk1"/>
                      </a:solidFill>
                      <a:latin typeface="+mn-lt"/>
                      <a:ea typeface="+mn-ea"/>
                      <a:cs typeface="+mn-cs"/>
                    </a:defRPr>
                  </a:lvl8pPr>
                  <a:lvl9pPr marL="3730969" algn="l" defTabSz="932742" rtl="0" eaLnBrk="1" latinLnBrk="0" hangingPunct="1">
                    <a:defRPr sz="1800" kern="1200">
                      <a:solidFill>
                        <a:schemeClr val="dk1"/>
                      </a:solidFill>
                      <a:latin typeface="+mn-lt"/>
                      <a:ea typeface="+mn-ea"/>
                      <a:cs typeface="+mn-cs"/>
                    </a:defRPr>
                  </a:lvl9pPr>
                </a:lstStyle>
                <a:p>
                  <a:pPr defTabSz="932290" fontAlgn="base">
                    <a:spcBef>
                      <a:spcPct val="0"/>
                    </a:spcBef>
                    <a:spcAft>
                      <a:spcPct val="0"/>
                    </a:spcAft>
                  </a:pPr>
                  <a:r>
                    <a:rPr lang="en-US" sz="1632" dirty="0">
                      <a:solidFill>
                        <a:schemeClr val="bg2">
                          <a:lumMod val="25000"/>
                        </a:schemeClr>
                      </a:solidFill>
                      <a:ea typeface="Segoe UI" pitchFamily="34" charset="0"/>
                      <a:cs typeface="Segoe UI" pitchFamily="34" charset="0"/>
                    </a:rPr>
                    <a:t>Engineering </a:t>
                  </a:r>
                </a:p>
              </p:txBody>
            </p:sp>
            <p:grpSp>
              <p:nvGrpSpPr>
                <p:cNvPr id="70" name="Group 69">
                  <a:extLst>
                    <a:ext uri="{FF2B5EF4-FFF2-40B4-BE49-F238E27FC236}">
                      <a16:creationId xmlns:a16="http://schemas.microsoft.com/office/drawing/2014/main" id="{9C89784E-B55D-420C-B31F-0DCC3D8FA9F9}"/>
                    </a:ext>
                  </a:extLst>
                </p:cNvPr>
                <p:cNvGrpSpPr/>
                <p:nvPr/>
              </p:nvGrpSpPr>
              <p:grpSpPr>
                <a:xfrm>
                  <a:off x="7590557" y="5333345"/>
                  <a:ext cx="775205" cy="893779"/>
                  <a:chOff x="3447627" y="3827357"/>
                  <a:chExt cx="775205" cy="893779"/>
                </a:xfrm>
              </p:grpSpPr>
              <p:pic>
                <p:nvPicPr>
                  <p:cNvPr id="71" name="Picture 70">
                    <a:extLst>
                      <a:ext uri="{FF2B5EF4-FFF2-40B4-BE49-F238E27FC236}">
                        <a16:creationId xmlns:a16="http://schemas.microsoft.com/office/drawing/2014/main" id="{B8D77161-D7E0-45DD-B37A-33DADC18F173}"/>
                      </a:ext>
                    </a:extLst>
                  </p:cNvPr>
                  <p:cNvPicPr>
                    <a:picLocks noChangeAspect="1"/>
                  </p:cNvPicPr>
                  <p:nvPr/>
                </p:nvPicPr>
                <p:blipFill>
                  <a:blip r:embed="rId9"/>
                  <a:stretch>
                    <a:fillRect/>
                  </a:stretch>
                </p:blipFill>
                <p:spPr>
                  <a:xfrm>
                    <a:off x="3447627" y="3827357"/>
                    <a:ext cx="477423" cy="839046"/>
                  </a:xfrm>
                  <a:prstGeom prst="rect">
                    <a:avLst/>
                  </a:prstGeom>
                </p:spPr>
              </p:pic>
              <p:pic>
                <p:nvPicPr>
                  <p:cNvPr id="72" name="Picture 71">
                    <a:extLst>
                      <a:ext uri="{FF2B5EF4-FFF2-40B4-BE49-F238E27FC236}">
                        <a16:creationId xmlns:a16="http://schemas.microsoft.com/office/drawing/2014/main" id="{E041137A-337A-4FFE-B54B-F10D955EBA6B}"/>
                      </a:ext>
                    </a:extLst>
                  </p:cNvPr>
                  <p:cNvPicPr>
                    <a:picLocks noChangeAspect="1"/>
                  </p:cNvPicPr>
                  <p:nvPr/>
                </p:nvPicPr>
                <p:blipFill>
                  <a:blip r:embed="rId10"/>
                  <a:stretch>
                    <a:fillRect/>
                  </a:stretch>
                </p:blipFill>
                <p:spPr>
                  <a:xfrm>
                    <a:off x="3666632" y="4282656"/>
                    <a:ext cx="556200" cy="438480"/>
                  </a:xfrm>
                  <a:prstGeom prst="rect">
                    <a:avLst/>
                  </a:prstGeom>
                </p:spPr>
              </p:pic>
            </p:grpSp>
          </p:grpSp>
          <p:pic>
            <p:nvPicPr>
              <p:cNvPr id="67" name="Picture 66">
                <a:extLst>
                  <a:ext uri="{FF2B5EF4-FFF2-40B4-BE49-F238E27FC236}">
                    <a16:creationId xmlns:a16="http://schemas.microsoft.com/office/drawing/2014/main" id="{0E9B1187-8502-4210-BB26-8BB909069055}"/>
                  </a:ext>
                </a:extLst>
              </p:cNvPr>
              <p:cNvPicPr>
                <a:picLocks noChangeAspect="1"/>
              </p:cNvPicPr>
              <p:nvPr/>
            </p:nvPicPr>
            <p:blipFill>
              <a:blip r:embed="rId11"/>
              <a:stretch>
                <a:fillRect/>
              </a:stretch>
            </p:blipFill>
            <p:spPr>
              <a:xfrm>
                <a:off x="7706203" y="4463805"/>
                <a:ext cx="609818" cy="610476"/>
              </a:xfrm>
              <a:prstGeom prst="rect">
                <a:avLst/>
              </a:prstGeom>
            </p:spPr>
          </p:pic>
          <p:sp>
            <p:nvSpPr>
              <p:cNvPr id="68" name="TextBox 25">
                <a:extLst>
                  <a:ext uri="{FF2B5EF4-FFF2-40B4-BE49-F238E27FC236}">
                    <a16:creationId xmlns:a16="http://schemas.microsoft.com/office/drawing/2014/main" id="{3D595B3F-5FF8-41C4-9148-9A54AA5DB27F}"/>
                  </a:ext>
                </a:extLst>
              </p:cNvPr>
              <p:cNvSpPr txBox="1"/>
              <p:nvPr/>
            </p:nvSpPr>
            <p:spPr>
              <a:xfrm>
                <a:off x="7718623" y="5051200"/>
                <a:ext cx="689608" cy="256159"/>
              </a:xfrm>
              <a:prstGeom prst="rect">
                <a:avLst/>
              </a:prstGeom>
              <a:noFill/>
            </p:spPr>
            <p:txBody>
              <a:bodyPr wrap="none" lIns="0" tIns="0" rIns="0" bIns="0" rtlCol="0">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1632" spc="-71">
                    <a:solidFill>
                      <a:schemeClr val="bg2">
                        <a:lumMod val="25000"/>
                      </a:schemeClr>
                    </a:solidFill>
                  </a:rPr>
                  <a:t>WebAPI</a:t>
                </a:r>
              </a:p>
            </p:txBody>
          </p:sp>
        </p:grpSp>
        <p:pic>
          <p:nvPicPr>
            <p:cNvPr id="74" name="Picture 73">
              <a:extLst>
                <a:ext uri="{FF2B5EF4-FFF2-40B4-BE49-F238E27FC236}">
                  <a16:creationId xmlns:a16="http://schemas.microsoft.com/office/drawing/2014/main" id="{E7C2F83C-0F79-4CFA-B144-BA239F2AEE8A}"/>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787457" y="3068909"/>
              <a:ext cx="809885" cy="404943"/>
            </a:xfrm>
            <a:prstGeom prst="rect">
              <a:avLst/>
            </a:prstGeom>
          </p:spPr>
        </p:pic>
      </p:grpSp>
      <p:cxnSp>
        <p:nvCxnSpPr>
          <p:cNvPr id="75" name="Straight Arrow Connector 74">
            <a:extLst>
              <a:ext uri="{FF2B5EF4-FFF2-40B4-BE49-F238E27FC236}">
                <a16:creationId xmlns:a16="http://schemas.microsoft.com/office/drawing/2014/main" id="{AD87CBAF-5F35-424C-8974-D85AA6356C10}"/>
              </a:ext>
            </a:extLst>
          </p:cNvPr>
          <p:cNvCxnSpPr>
            <a:cxnSpLocks/>
            <a:stCxn id="14" idx="0"/>
            <a:endCxn id="29" idx="1"/>
          </p:cNvCxnSpPr>
          <p:nvPr/>
        </p:nvCxnSpPr>
        <p:spPr>
          <a:xfrm flipV="1">
            <a:off x="7369797" y="2046707"/>
            <a:ext cx="1187560" cy="12324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82" name="Picture 81">
            <a:extLst>
              <a:ext uri="{FF2B5EF4-FFF2-40B4-BE49-F238E27FC236}">
                <a16:creationId xmlns:a16="http://schemas.microsoft.com/office/drawing/2014/main" id="{1C5464E5-6F7C-42DA-92B8-2DD953C0F0C5}"/>
              </a:ext>
            </a:extLst>
          </p:cNvPr>
          <p:cNvPicPr>
            <a:picLocks noChangeAspect="1"/>
          </p:cNvPicPr>
          <p:nvPr/>
        </p:nvPicPr>
        <p:blipFill>
          <a:blip r:embed="rId8"/>
          <a:stretch>
            <a:fillRect/>
          </a:stretch>
        </p:blipFill>
        <p:spPr>
          <a:xfrm>
            <a:off x="8803304" y="5077740"/>
            <a:ext cx="521145" cy="689398"/>
          </a:xfrm>
          <a:prstGeom prst="rect">
            <a:avLst/>
          </a:prstGeom>
        </p:spPr>
      </p:pic>
      <p:cxnSp>
        <p:nvCxnSpPr>
          <p:cNvPr id="83" name="Straight Arrow Connector 82">
            <a:extLst>
              <a:ext uri="{FF2B5EF4-FFF2-40B4-BE49-F238E27FC236}">
                <a16:creationId xmlns:a16="http://schemas.microsoft.com/office/drawing/2014/main" id="{9C73D7E1-24FB-45F7-8507-619DA42AD9CF}"/>
              </a:ext>
            </a:extLst>
          </p:cNvPr>
          <p:cNvCxnSpPr>
            <a:cxnSpLocks/>
            <a:stCxn id="82" idx="0"/>
            <a:endCxn id="74" idx="2"/>
          </p:cNvCxnSpPr>
          <p:nvPr/>
        </p:nvCxnSpPr>
        <p:spPr>
          <a:xfrm flipV="1">
            <a:off x="9063877" y="4155332"/>
            <a:ext cx="344180" cy="922408"/>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cxnSp>
        <p:nvCxnSpPr>
          <p:cNvPr id="87" name="Straight Arrow Connector 86">
            <a:extLst>
              <a:ext uri="{FF2B5EF4-FFF2-40B4-BE49-F238E27FC236}">
                <a16:creationId xmlns:a16="http://schemas.microsoft.com/office/drawing/2014/main" id="{0DF399DB-C8DF-49CE-938A-E71DCF81EC32}"/>
              </a:ext>
            </a:extLst>
          </p:cNvPr>
          <p:cNvCxnSpPr>
            <a:cxnSpLocks/>
            <a:stCxn id="25" idx="3"/>
            <a:endCxn id="69" idx="1"/>
          </p:cNvCxnSpPr>
          <p:nvPr/>
        </p:nvCxnSpPr>
        <p:spPr>
          <a:xfrm flipV="1">
            <a:off x="7316295" y="3824601"/>
            <a:ext cx="1523058" cy="180015"/>
          </a:xfrm>
          <a:prstGeom prst="straightConnector1">
            <a:avLst/>
          </a:prstGeom>
          <a:ln w="28575">
            <a:solidFill>
              <a:schemeClr val="tx2"/>
            </a:solidFill>
            <a:prstDash val="sysDash"/>
            <a:headEnd type="stealth" w="lg" len="lg"/>
            <a:tailEnd type="stealth" w="lg" len="lg"/>
          </a:ln>
          <a:effectLst>
            <a:outerShdw blurRad="50800" dist="38100" dir="2700000" algn="tl" rotWithShape="0">
              <a:schemeClr val="bg1">
                <a:alpha val="40000"/>
              </a:schemeClr>
            </a:outerShdw>
          </a:effectLst>
        </p:spPr>
        <p:style>
          <a:lnRef idx="1">
            <a:schemeClr val="accent4"/>
          </a:lnRef>
          <a:fillRef idx="0">
            <a:schemeClr val="accent4"/>
          </a:fillRef>
          <a:effectRef idx="0">
            <a:schemeClr val="accent4"/>
          </a:effectRef>
          <a:fontRef idx="minor">
            <a:schemeClr val="tx1"/>
          </a:fontRef>
        </p:style>
      </p:cxnSp>
      <p:pic>
        <p:nvPicPr>
          <p:cNvPr id="94" name="Picture 93">
            <a:extLst>
              <a:ext uri="{FF2B5EF4-FFF2-40B4-BE49-F238E27FC236}">
                <a16:creationId xmlns:a16="http://schemas.microsoft.com/office/drawing/2014/main" id="{BF616FA0-5990-4559-8EF9-659B86CC6052}"/>
              </a:ext>
            </a:extLst>
          </p:cNvPr>
          <p:cNvPicPr>
            <a:picLocks noChangeAspect="1"/>
          </p:cNvPicPr>
          <p:nvPr/>
        </p:nvPicPr>
        <p:blipFill>
          <a:blip r:embed="rId14"/>
          <a:stretch>
            <a:fillRect/>
          </a:stretch>
        </p:blipFill>
        <p:spPr>
          <a:xfrm>
            <a:off x="9512320" y="1695867"/>
            <a:ext cx="392889" cy="371748"/>
          </a:xfrm>
          <a:prstGeom prst="rect">
            <a:avLst/>
          </a:prstGeom>
          <a:ln>
            <a:noFill/>
          </a:ln>
        </p:spPr>
      </p:pic>
      <p:grpSp>
        <p:nvGrpSpPr>
          <p:cNvPr id="105" name="Group 104">
            <a:extLst>
              <a:ext uri="{FF2B5EF4-FFF2-40B4-BE49-F238E27FC236}">
                <a16:creationId xmlns:a16="http://schemas.microsoft.com/office/drawing/2014/main" id="{2F09D567-DEAE-4804-BE95-A6A38AE45436}"/>
              </a:ext>
            </a:extLst>
          </p:cNvPr>
          <p:cNvGrpSpPr/>
          <p:nvPr/>
        </p:nvGrpSpPr>
        <p:grpSpPr>
          <a:xfrm>
            <a:off x="8308746" y="3037989"/>
            <a:ext cx="665567" cy="717126"/>
            <a:chOff x="7687652" y="2839583"/>
            <a:chExt cx="665567" cy="717126"/>
          </a:xfrm>
        </p:grpSpPr>
        <p:grpSp>
          <p:nvGrpSpPr>
            <p:cNvPr id="103" name="Group 102">
              <a:extLst>
                <a:ext uri="{FF2B5EF4-FFF2-40B4-BE49-F238E27FC236}">
                  <a16:creationId xmlns:a16="http://schemas.microsoft.com/office/drawing/2014/main" id="{A8FC4E0C-7581-42E9-82DB-184FBBB2FBD7}"/>
                </a:ext>
              </a:extLst>
            </p:cNvPr>
            <p:cNvGrpSpPr/>
            <p:nvPr/>
          </p:nvGrpSpPr>
          <p:grpSpPr>
            <a:xfrm>
              <a:off x="7768485" y="3053612"/>
              <a:ext cx="503097" cy="503097"/>
              <a:chOff x="10117014" y="5235160"/>
              <a:chExt cx="832157" cy="832157"/>
            </a:xfrm>
          </p:grpSpPr>
          <p:pic>
            <p:nvPicPr>
              <p:cNvPr id="98" name="Picture 97" descr="A close up of a screen&#10;&#10;Description automatically generated">
                <a:extLst>
                  <a:ext uri="{FF2B5EF4-FFF2-40B4-BE49-F238E27FC236}">
                    <a16:creationId xmlns:a16="http://schemas.microsoft.com/office/drawing/2014/main" id="{31ACBEB6-B7B3-4988-87FA-DEB0ED428648}"/>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0117014" y="5235160"/>
                <a:ext cx="832157" cy="832157"/>
              </a:xfrm>
              <a:prstGeom prst="rect">
                <a:avLst/>
              </a:prstGeom>
            </p:spPr>
          </p:pic>
          <p:pic>
            <p:nvPicPr>
              <p:cNvPr id="102" name="Picture 101" descr="A close up of a logo&#10;&#10;Description automatically generated">
                <a:extLst>
                  <a:ext uri="{FF2B5EF4-FFF2-40B4-BE49-F238E27FC236}">
                    <a16:creationId xmlns:a16="http://schemas.microsoft.com/office/drawing/2014/main" id="{B853D29C-7825-44CF-99A8-F43E2614D06E}"/>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rot="10800000" flipV="1">
                <a:off x="10352455" y="5448078"/>
                <a:ext cx="368056" cy="368056"/>
              </a:xfrm>
              <a:prstGeom prst="rect">
                <a:avLst/>
              </a:prstGeom>
            </p:spPr>
          </p:pic>
        </p:grpSp>
        <p:sp>
          <p:nvSpPr>
            <p:cNvPr id="104" name="TextBox 103">
              <a:extLst>
                <a:ext uri="{FF2B5EF4-FFF2-40B4-BE49-F238E27FC236}">
                  <a16:creationId xmlns:a16="http://schemas.microsoft.com/office/drawing/2014/main" id="{1D9A2A8C-9998-452D-91A5-F82E023B332D}"/>
                </a:ext>
              </a:extLst>
            </p:cNvPr>
            <p:cNvSpPr txBox="1"/>
            <p:nvPr/>
          </p:nvSpPr>
          <p:spPr>
            <a:xfrm>
              <a:off x="7687652" y="2839583"/>
              <a:ext cx="665567" cy="246221"/>
            </a:xfrm>
            <a:prstGeom prst="rect">
              <a:avLst/>
            </a:prstGeom>
            <a:noFill/>
          </p:spPr>
          <p:txBody>
            <a:bodyPr wrap="none" rtlCol="0">
              <a:spAutoFit/>
            </a:bodyPr>
            <a:lstStyle/>
            <a:p>
              <a:r>
                <a:rPr lang="es-ES" sz="1000" dirty="0"/>
                <a:t>MFA - CA</a:t>
              </a:r>
              <a:endParaRPr lang="en-US" sz="1000" dirty="0"/>
            </a:p>
          </p:txBody>
        </p:sp>
      </p:grpSp>
    </p:spTree>
    <p:extLst>
      <p:ext uri="{BB962C8B-B14F-4D97-AF65-F5344CB8AC3E}">
        <p14:creationId xmlns:p14="http://schemas.microsoft.com/office/powerpoint/2010/main" val="42505793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40"/>
                                        </p:tgtEl>
                                        <p:attrNameLst>
                                          <p:attrName>style.visibility</p:attrName>
                                        </p:attrNameLst>
                                      </p:cBhvr>
                                      <p:to>
                                        <p:strVal val="visible"/>
                                      </p:to>
                                    </p:set>
                                    <p:animEffect transition="in" filter="fade">
                                      <p:cBhvr>
                                        <p:cTn id="7" dur="1000"/>
                                        <p:tgtEl>
                                          <p:spTgt spid="40"/>
                                        </p:tgtEl>
                                      </p:cBhvr>
                                    </p:animEffect>
                                    <p:anim calcmode="lin" valueType="num">
                                      <p:cBhvr>
                                        <p:cTn id="8" dur="1000" fill="hold"/>
                                        <p:tgtEl>
                                          <p:spTgt spid="40"/>
                                        </p:tgtEl>
                                        <p:attrNameLst>
                                          <p:attrName>ppt_x</p:attrName>
                                        </p:attrNameLst>
                                      </p:cBhvr>
                                      <p:tavLst>
                                        <p:tav tm="0">
                                          <p:val>
                                            <p:strVal val="#ppt_x"/>
                                          </p:val>
                                        </p:tav>
                                        <p:tav tm="100000">
                                          <p:val>
                                            <p:strVal val="#ppt_x"/>
                                          </p:val>
                                        </p:tav>
                                      </p:tavLst>
                                    </p:anim>
                                    <p:anim calcmode="lin" valueType="num">
                                      <p:cBhvr>
                                        <p:cTn id="9" dur="1000" fill="hold"/>
                                        <p:tgtEl>
                                          <p:spTgt spid="4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2"/>
                                        </p:tgtEl>
                                        <p:attrNameLst>
                                          <p:attrName>style.visibility</p:attrName>
                                        </p:attrNameLst>
                                      </p:cBhvr>
                                      <p:to>
                                        <p:strVal val="visible"/>
                                      </p:to>
                                    </p:set>
                                    <p:animEffect transition="in" filter="fade">
                                      <p:cBhvr>
                                        <p:cTn id="12" dur="1000"/>
                                        <p:tgtEl>
                                          <p:spTgt spid="42"/>
                                        </p:tgtEl>
                                      </p:cBhvr>
                                    </p:animEffect>
                                    <p:anim calcmode="lin" valueType="num">
                                      <p:cBhvr>
                                        <p:cTn id="13" dur="1000" fill="hold"/>
                                        <p:tgtEl>
                                          <p:spTgt spid="42"/>
                                        </p:tgtEl>
                                        <p:attrNameLst>
                                          <p:attrName>ppt_x</p:attrName>
                                        </p:attrNameLst>
                                      </p:cBhvr>
                                      <p:tavLst>
                                        <p:tav tm="0">
                                          <p:val>
                                            <p:strVal val="#ppt_x"/>
                                          </p:val>
                                        </p:tav>
                                        <p:tav tm="100000">
                                          <p:val>
                                            <p:strVal val="#ppt_x"/>
                                          </p:val>
                                        </p:tav>
                                      </p:tavLst>
                                    </p:anim>
                                    <p:anim calcmode="lin" valueType="num">
                                      <p:cBhvr>
                                        <p:cTn id="14" dur="1000" fill="hold"/>
                                        <p:tgtEl>
                                          <p:spTgt spid="42"/>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000"/>
                                        <p:tgtEl>
                                          <p:spTgt spid="44"/>
                                        </p:tgtEl>
                                      </p:cBhvr>
                                    </p:animEffect>
                                    <p:anim calcmode="lin" valueType="num">
                                      <p:cBhvr>
                                        <p:cTn id="18" dur="1000" fill="hold"/>
                                        <p:tgtEl>
                                          <p:spTgt spid="44"/>
                                        </p:tgtEl>
                                        <p:attrNameLst>
                                          <p:attrName>ppt_x</p:attrName>
                                        </p:attrNameLst>
                                      </p:cBhvr>
                                      <p:tavLst>
                                        <p:tav tm="0">
                                          <p:val>
                                            <p:strVal val="#ppt_x"/>
                                          </p:val>
                                        </p:tav>
                                        <p:tav tm="100000">
                                          <p:val>
                                            <p:strVal val="#ppt_x"/>
                                          </p:val>
                                        </p:tav>
                                      </p:tavLst>
                                    </p:anim>
                                    <p:anim calcmode="lin" valueType="num">
                                      <p:cBhvr>
                                        <p:cTn id="19" dur="1000" fill="hold"/>
                                        <p:tgtEl>
                                          <p:spTgt spid="44"/>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46"/>
                                        </p:tgtEl>
                                        <p:attrNameLst>
                                          <p:attrName>style.visibility</p:attrName>
                                        </p:attrNameLst>
                                      </p:cBhvr>
                                      <p:to>
                                        <p:strVal val="visible"/>
                                      </p:to>
                                    </p:set>
                                    <p:animEffect transition="in" filter="fade">
                                      <p:cBhvr>
                                        <p:cTn id="22" dur="1000"/>
                                        <p:tgtEl>
                                          <p:spTgt spid="46"/>
                                        </p:tgtEl>
                                      </p:cBhvr>
                                    </p:animEffect>
                                    <p:anim calcmode="lin" valueType="num">
                                      <p:cBhvr>
                                        <p:cTn id="23" dur="1000" fill="hold"/>
                                        <p:tgtEl>
                                          <p:spTgt spid="46"/>
                                        </p:tgtEl>
                                        <p:attrNameLst>
                                          <p:attrName>ppt_x</p:attrName>
                                        </p:attrNameLst>
                                      </p:cBhvr>
                                      <p:tavLst>
                                        <p:tav tm="0">
                                          <p:val>
                                            <p:strVal val="#ppt_x"/>
                                          </p:val>
                                        </p:tav>
                                        <p:tav tm="100000">
                                          <p:val>
                                            <p:strVal val="#ppt_x"/>
                                          </p:val>
                                        </p:tav>
                                      </p:tavLst>
                                    </p:anim>
                                    <p:anim calcmode="lin" valueType="num">
                                      <p:cBhvr>
                                        <p:cTn id="24" dur="1000" fill="hold"/>
                                        <p:tgtEl>
                                          <p:spTgt spid="46"/>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fade">
                                      <p:cBhvr>
                                        <p:cTn id="27" dur="1000"/>
                                        <p:tgtEl>
                                          <p:spTgt spid="47"/>
                                        </p:tgtEl>
                                      </p:cBhvr>
                                    </p:animEffect>
                                    <p:anim calcmode="lin" valueType="num">
                                      <p:cBhvr>
                                        <p:cTn id="28" dur="1000" fill="hold"/>
                                        <p:tgtEl>
                                          <p:spTgt spid="47"/>
                                        </p:tgtEl>
                                        <p:attrNameLst>
                                          <p:attrName>ppt_x</p:attrName>
                                        </p:attrNameLst>
                                      </p:cBhvr>
                                      <p:tavLst>
                                        <p:tav tm="0">
                                          <p:val>
                                            <p:strVal val="#ppt_x"/>
                                          </p:val>
                                        </p:tav>
                                        <p:tav tm="100000">
                                          <p:val>
                                            <p:strVal val="#ppt_x"/>
                                          </p:val>
                                        </p:tav>
                                      </p:tavLst>
                                    </p:anim>
                                    <p:anim calcmode="lin" valueType="num">
                                      <p:cBhvr>
                                        <p:cTn id="29" dur="1000" fill="hold"/>
                                        <p:tgtEl>
                                          <p:spTgt spid="47"/>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62"/>
                                        </p:tgtEl>
                                        <p:attrNameLst>
                                          <p:attrName>style.visibility</p:attrName>
                                        </p:attrNameLst>
                                      </p:cBhvr>
                                      <p:to>
                                        <p:strVal val="visible"/>
                                      </p:to>
                                    </p:set>
                                    <p:animEffect transition="in" filter="fade">
                                      <p:cBhvr>
                                        <p:cTn id="32" dur="1000"/>
                                        <p:tgtEl>
                                          <p:spTgt spid="62"/>
                                        </p:tgtEl>
                                      </p:cBhvr>
                                    </p:animEffect>
                                    <p:anim calcmode="lin" valueType="num">
                                      <p:cBhvr>
                                        <p:cTn id="33" dur="1000" fill="hold"/>
                                        <p:tgtEl>
                                          <p:spTgt spid="62"/>
                                        </p:tgtEl>
                                        <p:attrNameLst>
                                          <p:attrName>ppt_x</p:attrName>
                                        </p:attrNameLst>
                                      </p:cBhvr>
                                      <p:tavLst>
                                        <p:tav tm="0">
                                          <p:val>
                                            <p:strVal val="#ppt_x"/>
                                          </p:val>
                                        </p:tav>
                                        <p:tav tm="100000">
                                          <p:val>
                                            <p:strVal val="#ppt_x"/>
                                          </p:val>
                                        </p:tav>
                                      </p:tavLst>
                                    </p:anim>
                                    <p:anim calcmode="lin" valueType="num">
                                      <p:cBhvr>
                                        <p:cTn id="34" dur="1000" fill="hold"/>
                                        <p:tgtEl>
                                          <p:spTgt spid="62"/>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75"/>
                                        </p:tgtEl>
                                        <p:attrNameLst>
                                          <p:attrName>style.visibility</p:attrName>
                                        </p:attrNameLst>
                                      </p:cBhvr>
                                      <p:to>
                                        <p:strVal val="visible"/>
                                      </p:to>
                                    </p:set>
                                    <p:animEffect transition="in" filter="fade">
                                      <p:cBhvr>
                                        <p:cTn id="37" dur="1000"/>
                                        <p:tgtEl>
                                          <p:spTgt spid="75"/>
                                        </p:tgtEl>
                                      </p:cBhvr>
                                    </p:animEffect>
                                    <p:anim calcmode="lin" valueType="num">
                                      <p:cBhvr>
                                        <p:cTn id="38" dur="1000" fill="hold"/>
                                        <p:tgtEl>
                                          <p:spTgt spid="75"/>
                                        </p:tgtEl>
                                        <p:attrNameLst>
                                          <p:attrName>ppt_x</p:attrName>
                                        </p:attrNameLst>
                                      </p:cBhvr>
                                      <p:tavLst>
                                        <p:tav tm="0">
                                          <p:val>
                                            <p:strVal val="#ppt_x"/>
                                          </p:val>
                                        </p:tav>
                                        <p:tav tm="100000">
                                          <p:val>
                                            <p:strVal val="#ppt_x"/>
                                          </p:val>
                                        </p:tav>
                                      </p:tavLst>
                                    </p:anim>
                                    <p:anim calcmode="lin" valueType="num">
                                      <p:cBhvr>
                                        <p:cTn id="39" dur="1000" fill="hold"/>
                                        <p:tgtEl>
                                          <p:spTgt spid="75"/>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83"/>
                                        </p:tgtEl>
                                        <p:attrNameLst>
                                          <p:attrName>style.visibility</p:attrName>
                                        </p:attrNameLst>
                                      </p:cBhvr>
                                      <p:to>
                                        <p:strVal val="visible"/>
                                      </p:to>
                                    </p:set>
                                    <p:animEffect transition="in" filter="fade">
                                      <p:cBhvr>
                                        <p:cTn id="42" dur="1000"/>
                                        <p:tgtEl>
                                          <p:spTgt spid="83"/>
                                        </p:tgtEl>
                                      </p:cBhvr>
                                    </p:animEffect>
                                    <p:anim calcmode="lin" valueType="num">
                                      <p:cBhvr>
                                        <p:cTn id="43" dur="1000" fill="hold"/>
                                        <p:tgtEl>
                                          <p:spTgt spid="83"/>
                                        </p:tgtEl>
                                        <p:attrNameLst>
                                          <p:attrName>ppt_x</p:attrName>
                                        </p:attrNameLst>
                                      </p:cBhvr>
                                      <p:tavLst>
                                        <p:tav tm="0">
                                          <p:val>
                                            <p:strVal val="#ppt_x"/>
                                          </p:val>
                                        </p:tav>
                                        <p:tav tm="100000">
                                          <p:val>
                                            <p:strVal val="#ppt_x"/>
                                          </p:val>
                                        </p:tav>
                                      </p:tavLst>
                                    </p:anim>
                                    <p:anim calcmode="lin" valueType="num">
                                      <p:cBhvr>
                                        <p:cTn id="44" dur="1000" fill="hold"/>
                                        <p:tgtEl>
                                          <p:spTgt spid="83"/>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87"/>
                                        </p:tgtEl>
                                        <p:attrNameLst>
                                          <p:attrName>style.visibility</p:attrName>
                                        </p:attrNameLst>
                                      </p:cBhvr>
                                      <p:to>
                                        <p:strVal val="visible"/>
                                      </p:to>
                                    </p:set>
                                    <p:animEffect transition="in" filter="fade">
                                      <p:cBhvr>
                                        <p:cTn id="47" dur="1000"/>
                                        <p:tgtEl>
                                          <p:spTgt spid="87"/>
                                        </p:tgtEl>
                                      </p:cBhvr>
                                    </p:animEffect>
                                    <p:anim calcmode="lin" valueType="num">
                                      <p:cBhvr>
                                        <p:cTn id="48" dur="1000" fill="hold"/>
                                        <p:tgtEl>
                                          <p:spTgt spid="87"/>
                                        </p:tgtEl>
                                        <p:attrNameLst>
                                          <p:attrName>ppt_x</p:attrName>
                                        </p:attrNameLst>
                                      </p:cBhvr>
                                      <p:tavLst>
                                        <p:tav tm="0">
                                          <p:val>
                                            <p:strVal val="#ppt_x"/>
                                          </p:val>
                                        </p:tav>
                                        <p:tav tm="100000">
                                          <p:val>
                                            <p:strVal val="#ppt_x"/>
                                          </p:val>
                                        </p:tav>
                                      </p:tavLst>
                                    </p:anim>
                                    <p:anim calcmode="lin" valueType="num">
                                      <p:cBhvr>
                                        <p:cTn id="49"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 name="Rectangle 22">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A person flying through the air over a body of water&#10;&#10;Description automatically generated">
            <a:extLst>
              <a:ext uri="{FF2B5EF4-FFF2-40B4-BE49-F238E27FC236}">
                <a16:creationId xmlns:a16="http://schemas.microsoft.com/office/drawing/2014/main" id="{16AC70C8-5ABE-41BD-94E3-C26E99431923}"/>
              </a:ext>
            </a:extLst>
          </p:cNvPr>
          <p:cNvPicPr>
            <a:picLocks noChangeAspect="1"/>
          </p:cNvPicPr>
          <p:nvPr/>
        </p:nvPicPr>
        <p:blipFill rotWithShape="1">
          <a:blip r:embed="rId2">
            <a:extLst>
              <a:ext uri="{28A0092B-C50C-407E-A947-70E740481C1C}">
                <a14:useLocalDpi xmlns:a14="http://schemas.microsoft.com/office/drawing/2010/main" val="0"/>
              </a:ext>
            </a:extLst>
          </a:blip>
          <a:srcRect l="2856" t="1127" r="13723" b="-1"/>
          <a:stretch/>
        </p:blipFill>
        <p:spPr>
          <a:xfrm>
            <a:off x="3523488" y="10"/>
            <a:ext cx="8668512" cy="6857990"/>
          </a:xfrm>
          <a:prstGeom prst="rect">
            <a:avLst/>
          </a:prstGeom>
        </p:spPr>
      </p:pic>
      <p:sp>
        <p:nvSpPr>
          <p:cNvPr id="31" name="Rectangle 24">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39AE69-1EFA-42F7-85E1-CCB1D4225A3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a:latin typeface="+mj-lt"/>
                <a:ea typeface="+mj-ea"/>
                <a:cs typeface="+mj-cs"/>
              </a:rPr>
              <a:t>Let´s dive into it!!</a:t>
            </a:r>
          </a:p>
        </p:txBody>
      </p:sp>
      <p:sp>
        <p:nvSpPr>
          <p:cNvPr id="32" name="Rectangle 26">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9" name="Rectangle 28">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3685705"/>
      </p:ext>
    </p:extLst>
  </p:cSld>
  <p:clrMapOvr>
    <a:overrideClrMapping bg1="dk1" tx1="lt1" bg2="dk2" tx2="lt2" accent1="accent1" accent2="accent2" accent3="accent3" accent4="accent4" accent5="accent5" accent6="accent6" hlink="hlink" folHlink="folHlink"/>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521E8-91FD-4ABD-96D1-D6DA4097DA70}"/>
              </a:ext>
            </a:extLst>
          </p:cNvPr>
          <p:cNvSpPr>
            <a:spLocks noGrp="1"/>
          </p:cNvSpPr>
          <p:nvPr>
            <p:ph type="title"/>
          </p:nvPr>
        </p:nvSpPr>
        <p:spPr/>
        <p:txBody>
          <a:bodyPr/>
          <a:lstStyle/>
          <a:p>
            <a:r>
              <a:rPr lang="es-ES" dirty="0" err="1"/>
              <a:t>Securing</a:t>
            </a:r>
            <a:r>
              <a:rPr lang="es-ES" dirty="0"/>
              <a:t> Web / Api with Azure Active </a:t>
            </a:r>
            <a:r>
              <a:rPr lang="es-ES" dirty="0" err="1"/>
              <a:t>Directory</a:t>
            </a:r>
            <a:endParaRPr lang="en-US" dirty="0"/>
          </a:p>
        </p:txBody>
      </p:sp>
      <p:sp>
        <p:nvSpPr>
          <p:cNvPr id="11" name="Rectangle 10">
            <a:extLst>
              <a:ext uri="{FF2B5EF4-FFF2-40B4-BE49-F238E27FC236}">
                <a16:creationId xmlns:a16="http://schemas.microsoft.com/office/drawing/2014/main" id="{5A86CE44-58F1-49BD-91A7-5DCE0DA9B4F2}"/>
              </a:ext>
            </a:extLst>
          </p:cNvPr>
          <p:cNvSpPr/>
          <p:nvPr/>
        </p:nvSpPr>
        <p:spPr>
          <a:xfrm>
            <a:off x="838199" y="4668811"/>
            <a:ext cx="10048335" cy="1210764"/>
          </a:xfrm>
          <a:prstGeom prst="rect">
            <a:avLst/>
          </a:prstGeom>
          <a:solidFill>
            <a:srgbClr val="5475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a:extLst>
              <a:ext uri="{FF2B5EF4-FFF2-40B4-BE49-F238E27FC236}">
                <a16:creationId xmlns:a16="http://schemas.microsoft.com/office/drawing/2014/main" id="{97E7B185-9F41-48EC-ABB8-6C06FDEF96B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8110" y="4727374"/>
            <a:ext cx="476250" cy="476250"/>
          </a:xfrm>
          <a:prstGeom prst="rect">
            <a:avLst/>
          </a:prstGeom>
        </p:spPr>
      </p:pic>
      <p:grpSp>
        <p:nvGrpSpPr>
          <p:cNvPr id="17" name="Group 16">
            <a:extLst>
              <a:ext uri="{FF2B5EF4-FFF2-40B4-BE49-F238E27FC236}">
                <a16:creationId xmlns:a16="http://schemas.microsoft.com/office/drawing/2014/main" id="{2C27256D-762E-4916-B033-75C1051CA5E8}"/>
              </a:ext>
            </a:extLst>
          </p:cNvPr>
          <p:cNvGrpSpPr/>
          <p:nvPr/>
        </p:nvGrpSpPr>
        <p:grpSpPr>
          <a:xfrm>
            <a:off x="1354360" y="4727374"/>
            <a:ext cx="9532174" cy="967535"/>
            <a:chOff x="3355673" y="5348470"/>
            <a:chExt cx="9532174" cy="967535"/>
          </a:xfrm>
        </p:grpSpPr>
        <p:sp>
          <p:nvSpPr>
            <p:cNvPr id="12" name="TextBox 11">
              <a:extLst>
                <a:ext uri="{FF2B5EF4-FFF2-40B4-BE49-F238E27FC236}">
                  <a16:creationId xmlns:a16="http://schemas.microsoft.com/office/drawing/2014/main" id="{D8245068-3EFE-40E3-9062-0F8F6611BFBE}"/>
                </a:ext>
              </a:extLst>
            </p:cNvPr>
            <p:cNvSpPr txBox="1"/>
            <p:nvPr/>
          </p:nvSpPr>
          <p:spPr>
            <a:xfrm>
              <a:off x="3355675" y="5348470"/>
              <a:ext cx="4381720" cy="369332"/>
            </a:xfrm>
            <a:prstGeom prst="rect">
              <a:avLst/>
            </a:prstGeom>
            <a:noFill/>
          </p:spPr>
          <p:txBody>
            <a:bodyPr wrap="square" rtlCol="0">
              <a:spAutoFit/>
            </a:bodyPr>
            <a:lstStyle/>
            <a:p>
              <a:r>
                <a:rPr lang="es-ES" dirty="0" err="1">
                  <a:solidFill>
                    <a:schemeClr val="bg1"/>
                  </a:solidFill>
                </a:rPr>
                <a:t>Microsoft.Identity.Client</a:t>
              </a:r>
              <a:endParaRPr lang="en-US" dirty="0">
                <a:solidFill>
                  <a:schemeClr val="bg1"/>
                </a:solidFill>
              </a:endParaRPr>
            </a:p>
          </p:txBody>
        </p:sp>
        <p:sp>
          <p:nvSpPr>
            <p:cNvPr id="16" name="TextBox 15">
              <a:extLst>
                <a:ext uri="{FF2B5EF4-FFF2-40B4-BE49-F238E27FC236}">
                  <a16:creationId xmlns:a16="http://schemas.microsoft.com/office/drawing/2014/main" id="{607057AF-F0F4-4DD4-A931-C6C5C43504D2}"/>
                </a:ext>
              </a:extLst>
            </p:cNvPr>
            <p:cNvSpPr txBox="1"/>
            <p:nvPr/>
          </p:nvSpPr>
          <p:spPr>
            <a:xfrm>
              <a:off x="3355673" y="5669674"/>
              <a:ext cx="9532174" cy="646331"/>
            </a:xfrm>
            <a:prstGeom prst="rect">
              <a:avLst/>
            </a:prstGeom>
            <a:noFill/>
          </p:spPr>
          <p:txBody>
            <a:bodyPr wrap="square">
              <a:spAutoFit/>
            </a:bodyPr>
            <a:lstStyle/>
            <a:p>
              <a:r>
                <a:rPr lang="en-US" sz="1200" dirty="0">
                  <a:solidFill>
                    <a:schemeClr val="bg1"/>
                  </a:solidFill>
                </a:rPr>
                <a:t>This package contains the binaries of the Microsoft Authentication Library for .NET (MSAL.NET). MSAL.NET makes it easy to obtain tokens from the Microsoft identity platform for developers (formally Azure AD v2.0) signing-in users with work &amp; school accounts, Microsoft personal accounts and...</a:t>
              </a:r>
            </a:p>
            <a:p>
              <a:r>
                <a:rPr lang="en-US" sz="1200" b="1" dirty="0">
                  <a:solidFill>
                    <a:schemeClr val="bg1"/>
                  </a:solidFill>
                </a:rPr>
                <a:t>https://www.nuget.org/packages/Microsoft.Identity.Client</a:t>
              </a:r>
            </a:p>
          </p:txBody>
        </p:sp>
      </p:grpSp>
      <p:sp>
        <p:nvSpPr>
          <p:cNvPr id="20" name="Rectangle 19">
            <a:extLst>
              <a:ext uri="{FF2B5EF4-FFF2-40B4-BE49-F238E27FC236}">
                <a16:creationId xmlns:a16="http://schemas.microsoft.com/office/drawing/2014/main" id="{1AD712FA-807D-4D72-A1AD-042C2C5F8F58}"/>
              </a:ext>
            </a:extLst>
          </p:cNvPr>
          <p:cNvSpPr/>
          <p:nvPr/>
        </p:nvSpPr>
        <p:spPr>
          <a:xfrm>
            <a:off x="838200" y="3389227"/>
            <a:ext cx="10048336" cy="1210764"/>
          </a:xfrm>
          <a:prstGeom prst="rect">
            <a:avLst/>
          </a:prstGeom>
          <a:solidFill>
            <a:srgbClr val="6875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Graphic 20">
            <a:extLst>
              <a:ext uri="{FF2B5EF4-FFF2-40B4-BE49-F238E27FC236}">
                <a16:creationId xmlns:a16="http://schemas.microsoft.com/office/drawing/2014/main" id="{A7C85883-4B4D-439C-B430-CAA13F4A0E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83873" y="3447790"/>
            <a:ext cx="476250" cy="476250"/>
          </a:xfrm>
          <a:prstGeom prst="rect">
            <a:avLst/>
          </a:prstGeom>
        </p:spPr>
      </p:pic>
      <p:grpSp>
        <p:nvGrpSpPr>
          <p:cNvPr id="22" name="Group 21">
            <a:extLst>
              <a:ext uri="{FF2B5EF4-FFF2-40B4-BE49-F238E27FC236}">
                <a16:creationId xmlns:a16="http://schemas.microsoft.com/office/drawing/2014/main" id="{2772232F-A03B-42F2-B6B5-35DFDFFE50FB}"/>
              </a:ext>
            </a:extLst>
          </p:cNvPr>
          <p:cNvGrpSpPr/>
          <p:nvPr/>
        </p:nvGrpSpPr>
        <p:grpSpPr>
          <a:xfrm>
            <a:off x="1360123" y="3447790"/>
            <a:ext cx="9526411" cy="967535"/>
            <a:chOff x="3355673" y="5348470"/>
            <a:chExt cx="9526411" cy="967535"/>
          </a:xfrm>
        </p:grpSpPr>
        <p:sp>
          <p:nvSpPr>
            <p:cNvPr id="23" name="TextBox 22">
              <a:extLst>
                <a:ext uri="{FF2B5EF4-FFF2-40B4-BE49-F238E27FC236}">
                  <a16:creationId xmlns:a16="http://schemas.microsoft.com/office/drawing/2014/main" id="{4EA5203B-5677-4455-BD7E-76B60635545D}"/>
                </a:ext>
              </a:extLst>
            </p:cNvPr>
            <p:cNvSpPr txBox="1"/>
            <p:nvPr/>
          </p:nvSpPr>
          <p:spPr>
            <a:xfrm>
              <a:off x="3355675" y="5348470"/>
              <a:ext cx="4381720" cy="369332"/>
            </a:xfrm>
            <a:prstGeom prst="rect">
              <a:avLst/>
            </a:prstGeom>
            <a:noFill/>
          </p:spPr>
          <p:txBody>
            <a:bodyPr wrap="square" rtlCol="0">
              <a:spAutoFit/>
            </a:bodyPr>
            <a:lstStyle/>
            <a:p>
              <a:r>
                <a:rPr lang="es-ES" dirty="0" err="1">
                  <a:solidFill>
                    <a:schemeClr val="bg1"/>
                  </a:solidFill>
                </a:rPr>
                <a:t>Microsoft.Identity.Web</a:t>
              </a:r>
              <a:endParaRPr lang="en-US" dirty="0">
                <a:solidFill>
                  <a:schemeClr val="bg1"/>
                </a:solidFill>
              </a:endParaRPr>
            </a:p>
          </p:txBody>
        </p:sp>
        <p:sp>
          <p:nvSpPr>
            <p:cNvPr id="24" name="TextBox 23">
              <a:extLst>
                <a:ext uri="{FF2B5EF4-FFF2-40B4-BE49-F238E27FC236}">
                  <a16:creationId xmlns:a16="http://schemas.microsoft.com/office/drawing/2014/main" id="{23700E7A-33A4-4A4E-94F3-DA171C0BA33B}"/>
                </a:ext>
              </a:extLst>
            </p:cNvPr>
            <p:cNvSpPr txBox="1"/>
            <p:nvPr/>
          </p:nvSpPr>
          <p:spPr>
            <a:xfrm>
              <a:off x="3355673" y="5669674"/>
              <a:ext cx="9526411" cy="646331"/>
            </a:xfrm>
            <a:prstGeom prst="rect">
              <a:avLst/>
            </a:prstGeom>
            <a:noFill/>
          </p:spPr>
          <p:txBody>
            <a:bodyPr wrap="square">
              <a:spAutoFit/>
            </a:bodyPr>
            <a:lstStyle/>
            <a:p>
              <a:r>
                <a:rPr lang="en-US" sz="1200" dirty="0">
                  <a:solidFill>
                    <a:schemeClr val="bg1"/>
                  </a:solidFill>
                </a:rPr>
                <a:t>This package enables ASP.NET Core web apps and web APIs to use the Microsoft identity platform (formerly Azure AD v2.0). This package is specifically used for web applications, which sign-in users, and protected web APIs, which optionally call downstream web APIs. </a:t>
              </a:r>
            </a:p>
            <a:p>
              <a:r>
                <a:rPr lang="en-US" sz="1200" b="1" dirty="0">
                  <a:solidFill>
                    <a:schemeClr val="bg1"/>
                  </a:solidFill>
                </a:rPr>
                <a:t>https://www.nuget.org/packages/Microsoft.Identity.Web/0.4.0-preview</a:t>
              </a:r>
            </a:p>
          </p:txBody>
        </p:sp>
      </p:grpSp>
      <p:sp>
        <p:nvSpPr>
          <p:cNvPr id="26" name="Rectangle 25">
            <a:extLst>
              <a:ext uri="{FF2B5EF4-FFF2-40B4-BE49-F238E27FC236}">
                <a16:creationId xmlns:a16="http://schemas.microsoft.com/office/drawing/2014/main" id="{BD3FEB62-9E63-467F-A1E7-4EC18FE3BAA6}"/>
              </a:ext>
            </a:extLst>
          </p:cNvPr>
          <p:cNvSpPr/>
          <p:nvPr/>
        </p:nvSpPr>
        <p:spPr>
          <a:xfrm>
            <a:off x="838200" y="1619257"/>
            <a:ext cx="4790534" cy="1701150"/>
          </a:xfrm>
          <a:prstGeom prst="rect">
            <a:avLst/>
          </a:prstGeom>
          <a:solidFill>
            <a:srgbClr val="7E73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2A49C5C-3FB7-4014-9580-C5F038401324}"/>
              </a:ext>
            </a:extLst>
          </p:cNvPr>
          <p:cNvSpPr/>
          <p:nvPr/>
        </p:nvSpPr>
        <p:spPr>
          <a:xfrm>
            <a:off x="6096001" y="1619257"/>
            <a:ext cx="4790534" cy="1701150"/>
          </a:xfrm>
          <a:prstGeom prst="rect">
            <a:avLst/>
          </a:prstGeom>
          <a:solidFill>
            <a:srgbClr val="AA6C8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Graphic 28">
            <a:extLst>
              <a:ext uri="{FF2B5EF4-FFF2-40B4-BE49-F238E27FC236}">
                <a16:creationId xmlns:a16="http://schemas.microsoft.com/office/drawing/2014/main" id="{804BC582-45E0-45B5-A462-A5876E5D8A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2364" y="1642000"/>
            <a:ext cx="476250" cy="476250"/>
          </a:xfrm>
          <a:prstGeom prst="rect">
            <a:avLst/>
          </a:prstGeom>
        </p:spPr>
      </p:pic>
      <p:grpSp>
        <p:nvGrpSpPr>
          <p:cNvPr id="30" name="Group 29">
            <a:extLst>
              <a:ext uri="{FF2B5EF4-FFF2-40B4-BE49-F238E27FC236}">
                <a16:creationId xmlns:a16="http://schemas.microsoft.com/office/drawing/2014/main" id="{67FCB239-1492-4982-B177-E8568D0D15CA}"/>
              </a:ext>
            </a:extLst>
          </p:cNvPr>
          <p:cNvGrpSpPr/>
          <p:nvPr/>
        </p:nvGrpSpPr>
        <p:grpSpPr>
          <a:xfrm>
            <a:off x="1348615" y="1642000"/>
            <a:ext cx="4381721" cy="1152201"/>
            <a:chOff x="3355674" y="5348470"/>
            <a:chExt cx="4381721" cy="1152201"/>
          </a:xfrm>
        </p:grpSpPr>
        <p:sp>
          <p:nvSpPr>
            <p:cNvPr id="31" name="TextBox 30">
              <a:extLst>
                <a:ext uri="{FF2B5EF4-FFF2-40B4-BE49-F238E27FC236}">
                  <a16:creationId xmlns:a16="http://schemas.microsoft.com/office/drawing/2014/main" id="{BC57AFA7-1D53-416D-A344-1160BA037E46}"/>
                </a:ext>
              </a:extLst>
            </p:cNvPr>
            <p:cNvSpPr txBox="1"/>
            <p:nvPr/>
          </p:nvSpPr>
          <p:spPr>
            <a:xfrm>
              <a:off x="3355675" y="5348470"/>
              <a:ext cx="4381720" cy="369332"/>
            </a:xfrm>
            <a:prstGeom prst="rect">
              <a:avLst/>
            </a:prstGeom>
            <a:noFill/>
          </p:spPr>
          <p:txBody>
            <a:bodyPr wrap="square" rtlCol="0">
              <a:spAutoFit/>
            </a:bodyPr>
            <a:lstStyle/>
            <a:p>
              <a:r>
                <a:rPr lang="es-ES" dirty="0" err="1">
                  <a:solidFill>
                    <a:schemeClr val="bg1"/>
                  </a:solidFill>
                </a:rPr>
                <a:t>Microsoft.Identity.Web.UI</a:t>
              </a:r>
              <a:endParaRPr lang="en-US" dirty="0">
                <a:solidFill>
                  <a:schemeClr val="bg1"/>
                </a:solidFill>
              </a:endParaRPr>
            </a:p>
          </p:txBody>
        </p:sp>
        <p:sp>
          <p:nvSpPr>
            <p:cNvPr id="32" name="TextBox 31">
              <a:extLst>
                <a:ext uri="{FF2B5EF4-FFF2-40B4-BE49-F238E27FC236}">
                  <a16:creationId xmlns:a16="http://schemas.microsoft.com/office/drawing/2014/main" id="{4B18F0A6-72AC-4E1F-9177-55EE47A6A94C}"/>
                </a:ext>
              </a:extLst>
            </p:cNvPr>
            <p:cNvSpPr txBox="1"/>
            <p:nvPr/>
          </p:nvSpPr>
          <p:spPr>
            <a:xfrm>
              <a:off x="3355674" y="5669674"/>
              <a:ext cx="4280120" cy="830997"/>
            </a:xfrm>
            <a:prstGeom prst="rect">
              <a:avLst/>
            </a:prstGeom>
            <a:noFill/>
          </p:spPr>
          <p:txBody>
            <a:bodyPr wrap="square">
              <a:spAutoFit/>
            </a:bodyPr>
            <a:lstStyle/>
            <a:p>
              <a:r>
                <a:rPr lang="en-US" sz="1200" dirty="0">
                  <a:solidFill>
                    <a:schemeClr val="bg1"/>
                  </a:solidFill>
                </a:rPr>
                <a:t>This package enables UI for ASP.NET Core Web apps that use </a:t>
              </a:r>
              <a:r>
                <a:rPr lang="en-US" sz="1200" dirty="0" err="1">
                  <a:solidFill>
                    <a:schemeClr val="bg1"/>
                  </a:solidFill>
                </a:rPr>
                <a:t>Microsoft.Identity.Web</a:t>
              </a:r>
              <a:r>
                <a:rPr lang="en-US" sz="1200" dirty="0">
                  <a:solidFill>
                    <a:schemeClr val="bg1"/>
                  </a:solidFill>
                </a:rPr>
                <a:t>. </a:t>
              </a:r>
            </a:p>
            <a:p>
              <a:r>
                <a:rPr lang="en-US" sz="1200" b="1" dirty="0">
                  <a:solidFill>
                    <a:schemeClr val="bg1"/>
                  </a:solidFill>
                </a:rPr>
                <a:t>https://www.nuget.org/packages/Microsoft.Identity.Web.UI/0.4.0-preview</a:t>
              </a:r>
            </a:p>
          </p:txBody>
        </p:sp>
      </p:grpSp>
      <p:pic>
        <p:nvPicPr>
          <p:cNvPr id="33" name="Graphic 32">
            <a:extLst>
              <a:ext uri="{FF2B5EF4-FFF2-40B4-BE49-F238E27FC236}">
                <a16:creationId xmlns:a16="http://schemas.microsoft.com/office/drawing/2014/main" id="{D0395497-7B37-4503-9DB8-0C413D6137D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140223" y="1630510"/>
            <a:ext cx="476250" cy="476250"/>
          </a:xfrm>
          <a:prstGeom prst="rect">
            <a:avLst/>
          </a:prstGeom>
        </p:spPr>
      </p:pic>
      <p:grpSp>
        <p:nvGrpSpPr>
          <p:cNvPr id="34" name="Group 33">
            <a:extLst>
              <a:ext uri="{FF2B5EF4-FFF2-40B4-BE49-F238E27FC236}">
                <a16:creationId xmlns:a16="http://schemas.microsoft.com/office/drawing/2014/main" id="{CF4E92AC-00CB-4421-83E5-E1DEF77E70B6}"/>
              </a:ext>
            </a:extLst>
          </p:cNvPr>
          <p:cNvGrpSpPr/>
          <p:nvPr/>
        </p:nvGrpSpPr>
        <p:grpSpPr>
          <a:xfrm>
            <a:off x="6616474" y="1630510"/>
            <a:ext cx="4381721" cy="1706199"/>
            <a:chOff x="3355674" y="5348470"/>
            <a:chExt cx="4381721" cy="1706199"/>
          </a:xfrm>
        </p:grpSpPr>
        <p:sp>
          <p:nvSpPr>
            <p:cNvPr id="35" name="TextBox 34">
              <a:extLst>
                <a:ext uri="{FF2B5EF4-FFF2-40B4-BE49-F238E27FC236}">
                  <a16:creationId xmlns:a16="http://schemas.microsoft.com/office/drawing/2014/main" id="{24FC57D0-0CC9-4D70-ABFE-A28B6EB8B85D}"/>
                </a:ext>
              </a:extLst>
            </p:cNvPr>
            <p:cNvSpPr txBox="1"/>
            <p:nvPr/>
          </p:nvSpPr>
          <p:spPr>
            <a:xfrm>
              <a:off x="3355675" y="5348470"/>
              <a:ext cx="4381720" cy="369332"/>
            </a:xfrm>
            <a:prstGeom prst="rect">
              <a:avLst/>
            </a:prstGeom>
            <a:noFill/>
          </p:spPr>
          <p:txBody>
            <a:bodyPr wrap="square" rtlCol="0">
              <a:spAutoFit/>
            </a:bodyPr>
            <a:lstStyle/>
            <a:p>
              <a:r>
                <a:rPr lang="es-ES" dirty="0" err="1">
                  <a:solidFill>
                    <a:schemeClr val="bg1"/>
                  </a:solidFill>
                </a:rPr>
                <a:t>Microsoft.Identity.Web.MicrosoftGraph</a:t>
              </a:r>
              <a:endParaRPr lang="en-US" dirty="0">
                <a:solidFill>
                  <a:schemeClr val="bg1"/>
                </a:solidFill>
              </a:endParaRPr>
            </a:p>
          </p:txBody>
        </p:sp>
        <p:sp>
          <p:nvSpPr>
            <p:cNvPr id="36" name="TextBox 35">
              <a:extLst>
                <a:ext uri="{FF2B5EF4-FFF2-40B4-BE49-F238E27FC236}">
                  <a16:creationId xmlns:a16="http://schemas.microsoft.com/office/drawing/2014/main" id="{9ADD1CE2-D937-472B-8013-FB8ED420FB44}"/>
                </a:ext>
              </a:extLst>
            </p:cNvPr>
            <p:cNvSpPr txBox="1"/>
            <p:nvPr/>
          </p:nvSpPr>
          <p:spPr>
            <a:xfrm>
              <a:off x="3355674" y="5669674"/>
              <a:ext cx="4280120" cy="1384995"/>
            </a:xfrm>
            <a:prstGeom prst="rect">
              <a:avLst/>
            </a:prstGeom>
            <a:noFill/>
          </p:spPr>
          <p:txBody>
            <a:bodyPr wrap="square">
              <a:spAutoFit/>
            </a:bodyPr>
            <a:lstStyle/>
            <a:p>
              <a:r>
                <a:rPr lang="en-US" sz="1200" dirty="0">
                  <a:solidFill>
                    <a:schemeClr val="bg1"/>
                  </a:solidFill>
                </a:rPr>
                <a:t>This package enables ASP.NET Core web apps and web APIs to use the Microsoft identity platform (formerly Azure AD v2.0). This package is specifically used for web applications, which sign-in users and call Microsoft Graph, and for protected web APIs that call Microsoft Graph. </a:t>
              </a:r>
            </a:p>
            <a:p>
              <a:r>
                <a:rPr lang="en-US" sz="1200" b="1" dirty="0">
                  <a:solidFill>
                    <a:schemeClr val="bg1"/>
                  </a:solidFill>
                </a:rPr>
                <a:t>https://www.nuget.org/packages/Microsoft.Identity.Web.MicrosoftGraph/0.4.0-preview</a:t>
              </a:r>
            </a:p>
          </p:txBody>
        </p:sp>
      </p:grpSp>
    </p:spTree>
    <p:extLst>
      <p:ext uri="{BB962C8B-B14F-4D97-AF65-F5344CB8AC3E}">
        <p14:creationId xmlns:p14="http://schemas.microsoft.com/office/powerpoint/2010/main" val="5707425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A person flying through the air while swimming in a body of water&#10;&#10;Description automatically generated">
            <a:extLst>
              <a:ext uri="{FF2B5EF4-FFF2-40B4-BE49-F238E27FC236}">
                <a16:creationId xmlns:a16="http://schemas.microsoft.com/office/drawing/2014/main" id="{AE865964-32D4-46E9-AF9F-9ADE5261BE74}"/>
              </a:ext>
            </a:extLst>
          </p:cNvPr>
          <p:cNvPicPr>
            <a:picLocks noChangeAspect="1"/>
          </p:cNvPicPr>
          <p:nvPr/>
        </p:nvPicPr>
        <p:blipFill rotWithShape="1">
          <a:blip r:embed="rId2">
            <a:extLst>
              <a:ext uri="{28A0092B-C50C-407E-A947-70E740481C1C}">
                <a14:useLocalDpi xmlns:a14="http://schemas.microsoft.com/office/drawing/2010/main" val="0"/>
              </a:ext>
            </a:extLst>
          </a:blip>
          <a:srcRect l="6803" t="9091" r="16782"/>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1A39AE69-1EFA-42F7-85E1-CCB1D4225A36}"/>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000" dirty="0">
                <a:latin typeface="+mj-lt"/>
                <a:ea typeface="+mj-ea"/>
                <a:cs typeface="+mj-cs"/>
              </a:rPr>
              <a:t>Back to the water!</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08285037"/>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picture containing text&#10;&#10;Description automatically generated">
            <a:extLst>
              <a:ext uri="{FF2B5EF4-FFF2-40B4-BE49-F238E27FC236}">
                <a16:creationId xmlns:a16="http://schemas.microsoft.com/office/drawing/2014/main" id="{487B74CE-F535-40FD-BA56-0B35A3EE771E}"/>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5" name="Rectangle 1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25FFFF-0FE8-4BA8-848F-5978B0FFC943}"/>
              </a:ext>
            </a:extLst>
          </p:cNvPr>
          <p:cNvSpPr>
            <a:spLocks noGrp="1"/>
          </p:cNvSpPr>
          <p:nvPr>
            <p:ph type="ctrTitle"/>
          </p:nvPr>
        </p:nvSpPr>
        <p:spPr>
          <a:xfrm>
            <a:off x="523875" y="5317240"/>
            <a:ext cx="11210925" cy="744836"/>
          </a:xfrm>
        </p:spPr>
        <p:txBody>
          <a:bodyPr vert="horz" lIns="91440" tIns="45720" rIns="91440" bIns="45720" rtlCol="0" anchor="ctr">
            <a:normAutofit/>
          </a:bodyPr>
          <a:lstStyle/>
          <a:p>
            <a:r>
              <a:rPr lang="en-US" sz="3600">
                <a:solidFill>
                  <a:schemeClr val="tx1">
                    <a:lumMod val="85000"/>
                    <a:lumOff val="15000"/>
                  </a:schemeClr>
                </a:solidFill>
              </a:rPr>
              <a:t>https://github.com/luismanez/netcoreconfvirtual2</a:t>
            </a:r>
          </a:p>
        </p:txBody>
      </p:sp>
      <p:cxnSp>
        <p:nvCxnSpPr>
          <p:cNvPr id="17" name="Straight Connector 1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86932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 name="Picture 4" descr="A picture containing wooden, fence, wood, building&#10;&#10;Description automatically generated">
            <a:extLst>
              <a:ext uri="{FF2B5EF4-FFF2-40B4-BE49-F238E27FC236}">
                <a16:creationId xmlns:a16="http://schemas.microsoft.com/office/drawing/2014/main" id="{B8A017F0-93EF-4ECF-9522-8FBBF6D5D864}"/>
              </a:ext>
            </a:extLst>
          </p:cNvPr>
          <p:cNvPicPr>
            <a:picLocks noChangeAspect="1"/>
          </p:cNvPicPr>
          <p:nvPr/>
        </p:nvPicPr>
        <p:blipFill rotWithShape="1">
          <a:blip r:embed="rId2">
            <a:duotone>
              <a:prstClr val="black"/>
              <a:schemeClr val="accent2">
                <a:tint val="45000"/>
                <a:satMod val="400000"/>
              </a:schemeClr>
            </a:duotone>
            <a:extLst>
              <a:ext uri="{BEBA8EAE-BF5A-486C-A8C5-ECC9F3942E4B}">
                <a14:imgProps xmlns:a14="http://schemas.microsoft.com/office/drawing/2010/main">
                  <a14:imgLayer r:embed="rId3">
                    <a14:imgEffect>
                      <a14:saturation sat="60000"/>
                    </a14:imgEffect>
                  </a14:imgLayer>
                </a14:imgProps>
              </a:ext>
              <a:ext uri="{28A0092B-C50C-407E-A947-70E740481C1C}">
                <a14:useLocalDpi xmlns:a14="http://schemas.microsoft.com/office/drawing/2010/main" val="0"/>
              </a:ext>
            </a:extLst>
          </a:blip>
          <a:srcRect b="15746"/>
          <a:stretch/>
        </p:blipFill>
        <p:spPr>
          <a:xfrm>
            <a:off x="20" y="1282"/>
            <a:ext cx="12191980" cy="6856718"/>
          </a:xfrm>
          <a:prstGeom prst="rect">
            <a:avLst/>
          </a:prstGeom>
        </p:spPr>
      </p:pic>
      <p:sp>
        <p:nvSpPr>
          <p:cNvPr id="6" name="TextBox 5">
            <a:extLst>
              <a:ext uri="{FF2B5EF4-FFF2-40B4-BE49-F238E27FC236}">
                <a16:creationId xmlns:a16="http://schemas.microsoft.com/office/drawing/2014/main" id="{BCDA10AA-C0F3-47B9-8BA6-129DBB8756E0}"/>
              </a:ext>
            </a:extLst>
          </p:cNvPr>
          <p:cNvSpPr txBox="1"/>
          <p:nvPr/>
        </p:nvSpPr>
        <p:spPr>
          <a:xfrm>
            <a:off x="0" y="336440"/>
            <a:ext cx="12192000" cy="6123215"/>
          </a:xfrm>
          <a:prstGeom prst="rect">
            <a:avLst/>
          </a:prstGeom>
          <a:noFill/>
        </p:spPr>
        <p:txBody>
          <a:bodyPr wrap="square" rtlCol="0">
            <a:spAutoFit/>
          </a:bodyPr>
          <a:lstStyle/>
          <a:p>
            <a:pPr algn="ctr">
              <a:lnSpc>
                <a:spcPct val="250000"/>
              </a:lnSpc>
            </a:pPr>
            <a:r>
              <a:rPr lang="en-US" sz="2000" b="1" dirty="0">
                <a:solidFill>
                  <a:schemeClr val="bg1"/>
                </a:solidFill>
                <a:hlinkClick r:id="rId4">
                  <a:extLst>
                    <a:ext uri="{A12FA001-AC4F-418D-AE19-62706E023703}">
                      <ahyp:hlinkClr xmlns:ahyp="http://schemas.microsoft.com/office/drawing/2018/hyperlinkcolor" val="tx"/>
                    </a:ext>
                  </a:extLst>
                </a:hlinkClick>
              </a:rPr>
              <a:t>https://docs.microsoft.com/en-us/azure/active-directory/fundamentals/concept-fundamentals-mfa-get-started</a:t>
            </a:r>
            <a:endParaRPr lang="en-US" sz="2000" b="1" dirty="0">
              <a:solidFill>
                <a:schemeClr val="bg1"/>
              </a:solidFill>
            </a:endParaRPr>
          </a:p>
          <a:p>
            <a:pPr algn="ctr">
              <a:lnSpc>
                <a:spcPct val="250000"/>
              </a:lnSpc>
            </a:pPr>
            <a:r>
              <a:rPr lang="en-US" sz="2000" b="1" dirty="0">
                <a:solidFill>
                  <a:schemeClr val="bg1"/>
                </a:solidFill>
                <a:hlinkClick r:id="rId5">
                  <a:extLst>
                    <a:ext uri="{A12FA001-AC4F-418D-AE19-62706E023703}">
                      <ahyp:hlinkClr xmlns:ahyp="http://schemas.microsoft.com/office/drawing/2018/hyperlinkcolor" val="tx"/>
                    </a:ext>
                  </a:extLst>
                </a:hlinkClick>
              </a:rPr>
              <a:t>https://docs.microsoft.com/en-us/azure/active-directory/conditional-access/overview</a:t>
            </a:r>
            <a:endParaRPr lang="en-US" sz="2000" b="1" dirty="0">
              <a:solidFill>
                <a:schemeClr val="bg1"/>
              </a:solidFill>
            </a:endParaRPr>
          </a:p>
          <a:p>
            <a:pPr algn="ctr">
              <a:lnSpc>
                <a:spcPct val="250000"/>
              </a:lnSpc>
            </a:pPr>
            <a:r>
              <a:rPr lang="en-US" sz="2000" b="1" dirty="0">
                <a:solidFill>
                  <a:schemeClr val="bg1"/>
                </a:solidFill>
                <a:hlinkClick r:id="rId6">
                  <a:extLst>
                    <a:ext uri="{A12FA001-AC4F-418D-AE19-62706E023703}">
                      <ahyp:hlinkClr xmlns:ahyp="http://schemas.microsoft.com/office/drawing/2018/hyperlinkcolor" val="tx"/>
                    </a:ext>
                  </a:extLst>
                </a:hlinkClick>
              </a:rPr>
              <a:t>https://docs.microsoft.com/en-us/azure/active-directory/develop/msal-overview</a:t>
            </a:r>
            <a:endParaRPr lang="en-US" sz="2000" b="1" dirty="0">
              <a:solidFill>
                <a:schemeClr val="bg1"/>
              </a:solidFill>
            </a:endParaRPr>
          </a:p>
          <a:p>
            <a:pPr algn="ctr">
              <a:lnSpc>
                <a:spcPct val="250000"/>
              </a:lnSpc>
            </a:pPr>
            <a:r>
              <a:rPr lang="en-US" sz="2000" b="1" dirty="0">
                <a:solidFill>
                  <a:schemeClr val="bg1"/>
                </a:solidFill>
                <a:hlinkClick r:id="rId7">
                  <a:extLst>
                    <a:ext uri="{A12FA001-AC4F-418D-AE19-62706E023703}">
                      <ahyp:hlinkClr xmlns:ahyp="http://schemas.microsoft.com/office/drawing/2018/hyperlinkcolor" val="tx"/>
                    </a:ext>
                  </a:extLst>
                </a:hlinkClick>
              </a:rPr>
              <a:t>https://github.com/AzureAD/microsoft-identity-web</a:t>
            </a:r>
            <a:endParaRPr lang="en-US" sz="2000" b="1" dirty="0">
              <a:solidFill>
                <a:schemeClr val="bg1"/>
              </a:solidFill>
            </a:endParaRPr>
          </a:p>
          <a:p>
            <a:pPr algn="ctr">
              <a:lnSpc>
                <a:spcPct val="250000"/>
              </a:lnSpc>
            </a:pPr>
            <a:r>
              <a:rPr lang="en-US" sz="2000" b="1" dirty="0">
                <a:solidFill>
                  <a:schemeClr val="bg1"/>
                </a:solidFill>
                <a:hlinkClick r:id="rId8">
                  <a:extLst>
                    <a:ext uri="{A12FA001-AC4F-418D-AE19-62706E023703}">
                      <ahyp:hlinkClr xmlns:ahyp="http://schemas.microsoft.com/office/drawing/2018/hyperlinkcolor" val="tx"/>
                    </a:ext>
                  </a:extLst>
                </a:hlinkClick>
              </a:rPr>
              <a:t>https://github.com/AzureAD/microsoft-identity-web/wiki/Managing-incremental-consent-and-conditional-access</a:t>
            </a:r>
            <a:endParaRPr lang="en-US" sz="2000" b="1" dirty="0">
              <a:solidFill>
                <a:schemeClr val="bg1"/>
              </a:solidFill>
            </a:endParaRPr>
          </a:p>
          <a:p>
            <a:pPr algn="ctr">
              <a:lnSpc>
                <a:spcPct val="250000"/>
              </a:lnSpc>
            </a:pPr>
            <a:r>
              <a:rPr lang="en-US" sz="2000" b="1" dirty="0">
                <a:solidFill>
                  <a:schemeClr val="bg1"/>
                </a:solidFill>
                <a:hlinkClick r:id="rId9">
                  <a:extLst>
                    <a:ext uri="{A12FA001-AC4F-418D-AE19-62706E023703}">
                      <ahyp:hlinkClr xmlns:ahyp="http://schemas.microsoft.com/office/drawing/2018/hyperlinkcolor" val="tx"/>
                    </a:ext>
                  </a:extLst>
                </a:hlinkClick>
              </a:rPr>
              <a:t>https://github.com/AzureAD/microsoft-identity-web/wiki/customization</a:t>
            </a:r>
            <a:endParaRPr lang="en-US" sz="2000" b="1" dirty="0">
              <a:solidFill>
                <a:schemeClr val="bg1"/>
              </a:solidFill>
            </a:endParaRPr>
          </a:p>
          <a:p>
            <a:pPr algn="ctr">
              <a:lnSpc>
                <a:spcPct val="250000"/>
              </a:lnSpc>
            </a:pPr>
            <a:r>
              <a:rPr lang="en-US" sz="2000" b="1" dirty="0">
                <a:solidFill>
                  <a:schemeClr val="bg1"/>
                </a:solidFill>
                <a:hlinkClick r:id="rId10">
                  <a:extLst>
                    <a:ext uri="{A12FA001-AC4F-418D-AE19-62706E023703}">
                      <ahyp:hlinkClr xmlns:ahyp="http://schemas.microsoft.com/office/drawing/2018/hyperlinkcolor" val="tx"/>
                    </a:ext>
                  </a:extLst>
                </a:hlinkClick>
              </a:rPr>
              <a:t>https://github.com/microsoftgraph/msgraph-sdk-dotnet</a:t>
            </a:r>
            <a:endParaRPr lang="en-US" sz="2000" b="1" dirty="0">
              <a:solidFill>
                <a:schemeClr val="bg1"/>
              </a:solidFill>
            </a:endParaRPr>
          </a:p>
        </p:txBody>
      </p:sp>
    </p:spTree>
    <p:extLst>
      <p:ext uri="{BB962C8B-B14F-4D97-AF65-F5344CB8AC3E}">
        <p14:creationId xmlns:p14="http://schemas.microsoft.com/office/powerpoint/2010/main" val="35549535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4266071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B996B35D-E093-4E41-ACE9-1A585A6732C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545" y="0"/>
            <a:ext cx="6046109" cy="6858000"/>
          </a:xfrm>
          <a:prstGeom prst="rect">
            <a:avLst/>
          </a:prstGeom>
        </p:spPr>
      </p:pic>
      <p:sp>
        <p:nvSpPr>
          <p:cNvPr id="4" name="CuadroTexto 3">
            <a:extLst>
              <a:ext uri="{FF2B5EF4-FFF2-40B4-BE49-F238E27FC236}">
                <a16:creationId xmlns:a16="http://schemas.microsoft.com/office/drawing/2014/main" id="{9CC697C3-64D3-4CC4-B858-183AF014A74E}"/>
              </a:ext>
            </a:extLst>
          </p:cNvPr>
          <p:cNvSpPr txBox="1"/>
          <p:nvPr/>
        </p:nvSpPr>
        <p:spPr>
          <a:xfrm rot="21193628">
            <a:off x="1386863" y="4518508"/>
            <a:ext cx="4541471"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s-ES" sz="7200" b="1"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rPr>
              <a:t>GRACIAS</a:t>
            </a:r>
          </a:p>
        </p:txBody>
      </p:sp>
      <p:sp>
        <p:nvSpPr>
          <p:cNvPr id="5" name="CuadroTexto 4">
            <a:extLst>
              <a:ext uri="{FF2B5EF4-FFF2-40B4-BE49-F238E27FC236}">
                <a16:creationId xmlns:a16="http://schemas.microsoft.com/office/drawing/2014/main" id="{60CFEC10-C209-4784-A902-7B092A9A82BB}"/>
              </a:ext>
            </a:extLst>
          </p:cNvPr>
          <p:cNvSpPr txBox="1"/>
          <p:nvPr/>
        </p:nvSpPr>
        <p:spPr>
          <a:xfrm>
            <a:off x="8157028" y="1422400"/>
            <a:ext cx="2748958" cy="286232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Más información: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hlinkClick r:id="rId3"/>
              </a:rPr>
              <a:t>info@netcoreconf.com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@Netcoreconf</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rPr>
              <a:t>Visítanos en: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s-ES" sz="2000" b="0" i="0" u="none" strike="noStrike" kern="1200" cap="none" spc="0" normalizeH="0" baseline="0" noProof="0" dirty="0" err="1">
                <a:ln>
                  <a:noFill/>
                </a:ln>
                <a:solidFill>
                  <a:prstClr val="white"/>
                </a:solidFill>
                <a:effectLst/>
                <a:uLnTx/>
                <a:uFillTx/>
                <a:latin typeface="Segoe UI" panose="020B0502040204020203" pitchFamily="34" charset="0"/>
                <a:ea typeface="+mn-ea"/>
                <a:cs typeface="Segoe UI" panose="020B0502040204020203" pitchFamily="34" charset="0"/>
              </a:rPr>
              <a:t>netcoreconf.com</a:t>
            </a:r>
            <a:endParaRPr kumimoji="0" lang="es-ES" sz="2000" b="0" i="0" u="none" strike="noStrike" kern="1200" cap="none" spc="0" normalizeH="0" baseline="0" noProof="0" dirty="0">
              <a:ln>
                <a:noFill/>
              </a:ln>
              <a:solidFill>
                <a:prstClr val="white"/>
              </a:solidFill>
              <a:effectLst/>
              <a:uLnTx/>
              <a:uFillTx/>
              <a:latin typeface="Segoe UI" panose="020B0502040204020203" pitchFamily="34" charset="0"/>
              <a:ea typeface="+mn-ea"/>
              <a:cs typeface="Segoe UI" panose="020B0502040204020203" pitchFamily="34" charset="0"/>
            </a:endParaRPr>
          </a:p>
        </p:txBody>
      </p:sp>
    </p:spTree>
    <p:extLst>
      <p:ext uri="{BB962C8B-B14F-4D97-AF65-F5344CB8AC3E}">
        <p14:creationId xmlns:p14="http://schemas.microsoft.com/office/powerpoint/2010/main" val="3113111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333333"/>
        </a:solidFill>
        <a:effectLst/>
      </p:bgPr>
    </p:bg>
    <p:spTree>
      <p:nvGrpSpPr>
        <p:cNvPr id="1" name=""/>
        <p:cNvGrpSpPr/>
        <p:nvPr/>
      </p:nvGrpSpPr>
      <p:grpSpPr>
        <a:xfrm>
          <a:off x="0" y="0"/>
          <a:ext cx="0" cy="0"/>
          <a:chOff x="0" y="0"/>
          <a:chExt cx="0" cy="0"/>
        </a:xfrm>
      </p:grpSpPr>
      <p:pic>
        <p:nvPicPr>
          <p:cNvPr id="11" name="Picture Placeholder 10" descr="A person wearing a suit and tie smiling at the camera&#10;&#10;Description automatically generated">
            <a:extLst>
              <a:ext uri="{FF2B5EF4-FFF2-40B4-BE49-F238E27FC236}">
                <a16:creationId xmlns:a16="http://schemas.microsoft.com/office/drawing/2014/main" id="{A1708841-E9DA-4002-BEF8-B4D14B05D0D4}"/>
              </a:ext>
            </a:extLst>
          </p:cNvPr>
          <p:cNvPicPr>
            <a:picLocks noGrp="1" noChangeAspect="1"/>
          </p:cNvPicPr>
          <p:nvPr>
            <p:ph type="pic" sz="quarter" idx="10"/>
          </p:nvPr>
        </p:nvPicPr>
        <p:blipFill>
          <a:blip r:embed="rId3" cstate="print">
            <a:extLst>
              <a:ext uri="{28A0092B-C50C-407E-A947-70E740481C1C}">
                <a14:useLocalDpi xmlns:a14="http://schemas.microsoft.com/office/drawing/2010/main" val="0"/>
              </a:ext>
            </a:extLst>
          </a:blip>
          <a:srcRect l="9493" r="9493"/>
          <a:stretch>
            <a:fillRect/>
          </a:stretch>
        </p:blipFill>
        <p:spPr/>
      </p:pic>
      <p:sp>
        <p:nvSpPr>
          <p:cNvPr id="3" name="Marcador de texto 2">
            <a:extLst>
              <a:ext uri="{FF2B5EF4-FFF2-40B4-BE49-F238E27FC236}">
                <a16:creationId xmlns:a16="http://schemas.microsoft.com/office/drawing/2014/main" id="{A7F8F39D-1835-4709-854E-66AA198238A0}"/>
              </a:ext>
            </a:extLst>
          </p:cNvPr>
          <p:cNvSpPr>
            <a:spLocks noGrp="1"/>
          </p:cNvSpPr>
          <p:nvPr>
            <p:ph type="body" sz="quarter" idx="11"/>
          </p:nvPr>
        </p:nvSpPr>
        <p:spPr>
          <a:solidFill>
            <a:schemeClr val="bg1"/>
          </a:solidFill>
        </p:spPr>
        <p:txBody>
          <a:bodyPr/>
          <a:lstStyle/>
          <a:p>
            <a:r>
              <a:rPr lang="es-ES" dirty="0"/>
              <a:t>Luis </a:t>
            </a:r>
            <a:r>
              <a:rPr lang="es-ES" dirty="0" err="1"/>
              <a:t>mañez</a:t>
            </a:r>
            <a:endParaRPr lang="es-ES" dirty="0"/>
          </a:p>
        </p:txBody>
      </p:sp>
      <p:sp>
        <p:nvSpPr>
          <p:cNvPr id="4" name="Marcador de texto 3">
            <a:extLst>
              <a:ext uri="{FF2B5EF4-FFF2-40B4-BE49-F238E27FC236}">
                <a16:creationId xmlns:a16="http://schemas.microsoft.com/office/drawing/2014/main" id="{A52516C0-AD6A-4C1D-A7DC-C5CA91398205}"/>
              </a:ext>
            </a:extLst>
          </p:cNvPr>
          <p:cNvSpPr>
            <a:spLocks noGrp="1"/>
          </p:cNvSpPr>
          <p:nvPr>
            <p:ph type="body" sz="quarter" idx="12"/>
          </p:nvPr>
        </p:nvSpPr>
        <p:spPr>
          <a:solidFill>
            <a:schemeClr val="bg1"/>
          </a:solidFill>
        </p:spPr>
        <p:txBody>
          <a:bodyPr/>
          <a:lstStyle/>
          <a:p>
            <a:r>
              <a:rPr lang="es-ES" dirty="0" err="1"/>
              <a:t>Chief</a:t>
            </a:r>
            <a:r>
              <a:rPr lang="es-ES" dirty="0"/>
              <a:t> Architect</a:t>
            </a:r>
          </a:p>
        </p:txBody>
      </p:sp>
      <p:sp>
        <p:nvSpPr>
          <p:cNvPr id="5" name="Marcador de texto 4">
            <a:extLst>
              <a:ext uri="{FF2B5EF4-FFF2-40B4-BE49-F238E27FC236}">
                <a16:creationId xmlns:a16="http://schemas.microsoft.com/office/drawing/2014/main" id="{A234C6A6-BF35-4585-BDF7-CE45666F9FAC}"/>
              </a:ext>
            </a:extLst>
          </p:cNvPr>
          <p:cNvSpPr>
            <a:spLocks noGrp="1"/>
          </p:cNvSpPr>
          <p:nvPr>
            <p:ph type="body" sz="quarter" idx="13"/>
          </p:nvPr>
        </p:nvSpPr>
        <p:spPr>
          <a:solidFill>
            <a:schemeClr val="bg1"/>
          </a:solidFill>
        </p:spPr>
        <p:txBody>
          <a:bodyPr/>
          <a:lstStyle/>
          <a:p>
            <a:r>
              <a:rPr lang="es-ES" dirty="0"/>
              <a:t>ClearPeople LTD (U.K)</a:t>
            </a:r>
          </a:p>
        </p:txBody>
      </p:sp>
      <p:sp>
        <p:nvSpPr>
          <p:cNvPr id="6" name="Marcador de texto 5">
            <a:extLst>
              <a:ext uri="{FF2B5EF4-FFF2-40B4-BE49-F238E27FC236}">
                <a16:creationId xmlns:a16="http://schemas.microsoft.com/office/drawing/2014/main" id="{60B12384-1066-45C7-AFED-AF01D0FC097C}"/>
              </a:ext>
            </a:extLst>
          </p:cNvPr>
          <p:cNvSpPr>
            <a:spLocks noGrp="1"/>
          </p:cNvSpPr>
          <p:nvPr>
            <p:ph type="body" sz="quarter" idx="14"/>
          </p:nvPr>
        </p:nvSpPr>
        <p:spPr>
          <a:solidFill>
            <a:schemeClr val="bg1"/>
          </a:solidFill>
        </p:spPr>
        <p:txBody>
          <a:bodyPr/>
          <a:lstStyle/>
          <a:p>
            <a:r>
              <a:rPr lang="es-ES" dirty="0"/>
              <a:t>https://github.com/luismanez</a:t>
            </a:r>
          </a:p>
        </p:txBody>
      </p:sp>
      <p:sp>
        <p:nvSpPr>
          <p:cNvPr id="7" name="Marcador de texto 6">
            <a:extLst>
              <a:ext uri="{FF2B5EF4-FFF2-40B4-BE49-F238E27FC236}">
                <a16:creationId xmlns:a16="http://schemas.microsoft.com/office/drawing/2014/main" id="{5B9E764A-48E6-4703-BB5F-ED13B12E5F87}"/>
              </a:ext>
            </a:extLst>
          </p:cNvPr>
          <p:cNvSpPr>
            <a:spLocks noGrp="1"/>
          </p:cNvSpPr>
          <p:nvPr>
            <p:ph type="body" sz="quarter" idx="15"/>
          </p:nvPr>
        </p:nvSpPr>
        <p:spPr>
          <a:solidFill>
            <a:schemeClr val="bg1"/>
          </a:solidFill>
        </p:spPr>
        <p:txBody>
          <a:bodyPr/>
          <a:lstStyle/>
          <a:p>
            <a:r>
              <a:rPr lang="es-ES" dirty="0"/>
              <a:t>@luismanez</a:t>
            </a:r>
          </a:p>
        </p:txBody>
      </p:sp>
      <p:sp>
        <p:nvSpPr>
          <p:cNvPr id="8" name="Marcador de texto 7">
            <a:extLst>
              <a:ext uri="{FF2B5EF4-FFF2-40B4-BE49-F238E27FC236}">
                <a16:creationId xmlns:a16="http://schemas.microsoft.com/office/drawing/2014/main" id="{82A8B7F9-8CFE-4276-B54F-B8F97AB420D5}"/>
              </a:ext>
            </a:extLst>
          </p:cNvPr>
          <p:cNvSpPr>
            <a:spLocks noGrp="1"/>
          </p:cNvSpPr>
          <p:nvPr>
            <p:ph type="body" sz="quarter" idx="16"/>
          </p:nvPr>
        </p:nvSpPr>
        <p:spPr>
          <a:solidFill>
            <a:schemeClr val="bg1"/>
          </a:solidFill>
        </p:spPr>
        <p:txBody>
          <a:bodyPr/>
          <a:lstStyle/>
          <a:p>
            <a:r>
              <a:rPr lang="es-ES" dirty="0"/>
              <a:t>www.linkedin.com/in/luismanez</a:t>
            </a:r>
          </a:p>
        </p:txBody>
      </p:sp>
      <p:sp>
        <p:nvSpPr>
          <p:cNvPr id="9" name="Marcador de texto 8">
            <a:extLst>
              <a:ext uri="{FF2B5EF4-FFF2-40B4-BE49-F238E27FC236}">
                <a16:creationId xmlns:a16="http://schemas.microsoft.com/office/drawing/2014/main" id="{8AB15FB1-73A7-4779-A166-EAAC756A6976}"/>
              </a:ext>
            </a:extLst>
          </p:cNvPr>
          <p:cNvSpPr>
            <a:spLocks noGrp="1"/>
          </p:cNvSpPr>
          <p:nvPr>
            <p:ph type="body" sz="quarter" idx="17"/>
          </p:nvPr>
        </p:nvSpPr>
        <p:spPr>
          <a:solidFill>
            <a:schemeClr val="bg1"/>
          </a:solidFill>
        </p:spPr>
        <p:txBody>
          <a:bodyPr/>
          <a:lstStyle/>
          <a:p>
            <a:r>
              <a:rPr lang="en-US" dirty="0"/>
              <a:t>Office Development MVP. About 20 years of experience working with Microsoft Technologies. MS Certified specialist in Developing Azure and SharePoint MCPD. Passionate about technology, blogger, technical writer and MS community active member.</a:t>
            </a:r>
            <a:endParaRPr lang="es-ES" dirty="0"/>
          </a:p>
        </p:txBody>
      </p:sp>
      <p:pic>
        <p:nvPicPr>
          <p:cNvPr id="13" name="Graphic 12">
            <a:extLst>
              <a:ext uri="{FF2B5EF4-FFF2-40B4-BE49-F238E27FC236}">
                <a16:creationId xmlns:a16="http://schemas.microsoft.com/office/drawing/2014/main" id="{C5912B45-5C30-4BBF-A9FA-43B49752086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0294" y="3320552"/>
            <a:ext cx="385565" cy="385565"/>
          </a:xfrm>
          <a:prstGeom prst="rect">
            <a:avLst/>
          </a:prstGeom>
        </p:spPr>
      </p:pic>
      <p:pic>
        <p:nvPicPr>
          <p:cNvPr id="10" name="Picture 9" descr="A close up of a sign&#10;&#10;Description automatically generated">
            <a:extLst>
              <a:ext uri="{FF2B5EF4-FFF2-40B4-BE49-F238E27FC236}">
                <a16:creationId xmlns:a16="http://schemas.microsoft.com/office/drawing/2014/main" id="{235D7EA5-895A-446B-8A1B-91755F40434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62218" y="4811261"/>
            <a:ext cx="829889" cy="1313991"/>
          </a:xfrm>
          <a:prstGeom prst="rect">
            <a:avLst/>
          </a:prstGeom>
        </p:spPr>
      </p:pic>
    </p:spTree>
    <p:extLst>
      <p:ext uri="{BB962C8B-B14F-4D97-AF65-F5344CB8AC3E}">
        <p14:creationId xmlns:p14="http://schemas.microsoft.com/office/powerpoint/2010/main" val="4288414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0C1C39-9066-4A6B-8C79-E2D9687C81EA}"/>
              </a:ext>
            </a:extLst>
          </p:cNvPr>
          <p:cNvSpPr>
            <a:spLocks noGrp="1"/>
          </p:cNvSpPr>
          <p:nvPr>
            <p:ph type="title"/>
          </p:nvPr>
        </p:nvSpPr>
        <p:spPr/>
        <p:txBody>
          <a:bodyPr/>
          <a:lstStyle/>
          <a:p>
            <a:r>
              <a:rPr lang="es-ES" dirty="0"/>
              <a:t>Sponsors</a:t>
            </a:r>
            <a:endParaRPr lang="en-US" dirty="0"/>
          </a:p>
        </p:txBody>
      </p:sp>
    </p:spTree>
    <p:extLst>
      <p:ext uri="{BB962C8B-B14F-4D97-AF65-F5344CB8AC3E}">
        <p14:creationId xmlns:p14="http://schemas.microsoft.com/office/powerpoint/2010/main" val="37857486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9">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air of feet wearing blue shoes&#10;&#10;Description automatically generated">
            <a:extLst>
              <a:ext uri="{FF2B5EF4-FFF2-40B4-BE49-F238E27FC236}">
                <a16:creationId xmlns:a16="http://schemas.microsoft.com/office/drawing/2014/main" id="{E4A6B7B6-B57C-4D15-B386-D6DCADDECD4D}"/>
              </a:ext>
            </a:extLst>
          </p:cNvPr>
          <p:cNvPicPr>
            <a:picLocks noChangeAspect="1"/>
          </p:cNvPicPr>
          <p:nvPr/>
        </p:nvPicPr>
        <p:blipFill rotWithShape="1">
          <a:blip r:embed="rId2">
            <a:extLst>
              <a:ext uri="{28A0092B-C50C-407E-A947-70E740481C1C}">
                <a14:useLocalDpi xmlns:a14="http://schemas.microsoft.com/office/drawing/2010/main" val="0"/>
              </a:ext>
            </a:extLst>
          </a:blip>
          <a:srcRect l="9522" r="11815" b="-1"/>
          <a:stretch/>
        </p:blipFill>
        <p:spPr>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p:spPr>
      </p:pic>
      <p:sp useBgFill="1">
        <p:nvSpPr>
          <p:cNvPr id="20" name="Freeform: Shape 11">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1" name="Freeform: Shape 13">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4902B0E6-7F63-447A-9FF2-1DFE80BF703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solidFill>
                  <a:schemeClr val="tx1"/>
                </a:solidFill>
              </a:rPr>
              <a:t>Azure AD MFA + Conditional Access for Developers</a:t>
            </a:r>
          </a:p>
        </p:txBody>
      </p:sp>
      <p:sp>
        <p:nvSpPr>
          <p:cNvPr id="22"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720485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561B64"/>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A39AE69-1EFA-42F7-85E1-CCB1D4225A36}"/>
              </a:ext>
            </a:extLst>
          </p:cNvPr>
          <p:cNvSpPr txBox="1"/>
          <p:nvPr/>
        </p:nvSpPr>
        <p:spPr>
          <a:xfrm>
            <a:off x="2468954" y="1234256"/>
            <a:ext cx="7468678" cy="3785652"/>
          </a:xfrm>
          <a:prstGeom prst="rect">
            <a:avLst/>
          </a:prstGeom>
          <a:noFill/>
        </p:spPr>
        <p:txBody>
          <a:bodyPr wrap="square" anchor="ctr">
            <a:spAutoFit/>
          </a:bodyPr>
          <a:lstStyle/>
          <a:p>
            <a:r>
              <a:rPr lang="en-US" sz="8000" dirty="0">
                <a:solidFill>
                  <a:schemeClr val="bg1"/>
                </a:solidFill>
                <a:latin typeface="Raleway" panose="020B0503030101060003" pitchFamily="34" charset="0"/>
              </a:rPr>
              <a:t>“Your Pa$$word doesn't matter”</a:t>
            </a:r>
          </a:p>
        </p:txBody>
      </p:sp>
      <p:sp>
        <p:nvSpPr>
          <p:cNvPr id="11" name="TextBox 10">
            <a:extLst>
              <a:ext uri="{FF2B5EF4-FFF2-40B4-BE49-F238E27FC236}">
                <a16:creationId xmlns:a16="http://schemas.microsoft.com/office/drawing/2014/main" id="{028EC8A1-7C84-4C24-A2D9-DF71CA9E0E4E}"/>
              </a:ext>
            </a:extLst>
          </p:cNvPr>
          <p:cNvSpPr txBox="1"/>
          <p:nvPr/>
        </p:nvSpPr>
        <p:spPr>
          <a:xfrm>
            <a:off x="0" y="5228399"/>
            <a:ext cx="12192000" cy="369332"/>
          </a:xfrm>
          <a:prstGeom prst="rect">
            <a:avLst/>
          </a:prstGeom>
          <a:noFill/>
        </p:spPr>
        <p:txBody>
          <a:bodyPr wrap="square">
            <a:spAutoFit/>
          </a:bodyPr>
          <a:lstStyle/>
          <a:p>
            <a:pPr algn="ctr"/>
            <a:r>
              <a:rPr lang="en-US" dirty="0">
                <a:solidFill>
                  <a:schemeClr val="bg1"/>
                </a:solidFill>
              </a:rPr>
              <a:t>Alex Weinert, Directory of Identity Security at Microsoft</a:t>
            </a:r>
          </a:p>
        </p:txBody>
      </p:sp>
    </p:spTree>
    <p:extLst>
      <p:ext uri="{BB962C8B-B14F-4D97-AF65-F5344CB8AC3E}">
        <p14:creationId xmlns:p14="http://schemas.microsoft.com/office/powerpoint/2010/main" val="14143501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B23FE733-F95B-4DF6-AFC5-BEEB3577C4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4" name="Rectangle 23">
            <a:extLst>
              <a:ext uri="{FF2B5EF4-FFF2-40B4-BE49-F238E27FC236}">
                <a16:creationId xmlns:a16="http://schemas.microsoft.com/office/drawing/2014/main" id="{9080D120-BD54-46E1-BA37-82F5E8089E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9573" y="633619"/>
            <a:ext cx="6852464" cy="5495925"/>
          </a:xfrm>
          <a:prstGeom prst="rect">
            <a:avLst/>
          </a:prstGeom>
          <a:ln w="9525">
            <a:solidFill>
              <a:srgbClr val="DEDEDE"/>
            </a:solidFill>
          </a:ln>
          <a:effectLst>
            <a:outerShdw blurRad="50800" dist="38100" dir="2700000" algn="tl" rotWithShape="0">
              <a:schemeClr val="bg1">
                <a:lumMod val="85000"/>
                <a:alpha val="5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 name="Title 1">
            <a:extLst>
              <a:ext uri="{FF2B5EF4-FFF2-40B4-BE49-F238E27FC236}">
                <a16:creationId xmlns:a16="http://schemas.microsoft.com/office/drawing/2014/main" id="{6E736AD3-3E22-4A7B-AEF7-47E616BED11B}"/>
              </a:ext>
            </a:extLst>
          </p:cNvPr>
          <p:cNvSpPr txBox="1">
            <a:spLocks/>
          </p:cNvSpPr>
          <p:nvPr/>
        </p:nvSpPr>
        <p:spPr>
          <a:xfrm>
            <a:off x="838196" y="978408"/>
            <a:ext cx="6007608" cy="1106424"/>
          </a:xfrm>
          <a:prstGeom prst="rect">
            <a:avLst/>
          </a:prstGeom>
        </p:spPr>
        <p:txBody>
          <a:bodyPr vert="horz" lIns="91440" tIns="45720" rIns="91440" bIns="45720" rtlCol="0" anchor="ctr">
            <a:norm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pPr algn="l">
              <a:spcAft>
                <a:spcPts val="600"/>
              </a:spcAft>
            </a:pPr>
            <a:r>
              <a:rPr lang="en-US" sz="2800" dirty="0"/>
              <a:t>Multi-factor Authentication</a:t>
            </a:r>
          </a:p>
        </p:txBody>
      </p:sp>
      <p:sp>
        <p:nvSpPr>
          <p:cNvPr id="26" name="Rectangle 25">
            <a:extLst>
              <a:ext uri="{FF2B5EF4-FFF2-40B4-BE49-F238E27FC236}">
                <a16:creationId xmlns:a16="http://schemas.microsoft.com/office/drawing/2014/main" id="{81D83946-74FA-498A-AC80-9926F041B5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565" y="1181536"/>
            <a:ext cx="128016"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5060D983-8B52-443A-8183-2A1DE05618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7454" y="2121408"/>
            <a:ext cx="5824728" cy="9144"/>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7" name="TextBox 6">
            <a:extLst>
              <a:ext uri="{FF2B5EF4-FFF2-40B4-BE49-F238E27FC236}">
                <a16:creationId xmlns:a16="http://schemas.microsoft.com/office/drawing/2014/main" id="{A40C0A9E-5744-41C2-A00B-57B0B0B47CAA}"/>
              </a:ext>
            </a:extLst>
          </p:cNvPr>
          <p:cNvSpPr txBox="1"/>
          <p:nvPr/>
        </p:nvSpPr>
        <p:spPr>
          <a:xfrm>
            <a:off x="841243" y="2359152"/>
            <a:ext cx="5066279" cy="3429000"/>
          </a:xfrm>
          <a:prstGeom prst="rect">
            <a:avLst/>
          </a:prstGeom>
        </p:spPr>
        <p:txBody>
          <a:bodyPr vert="horz" lIns="91440" tIns="45720" rIns="91440" bIns="45720" rtlCol="0">
            <a:normAutofit/>
          </a:bodyPr>
          <a:lstStyle/>
          <a:p>
            <a:pPr>
              <a:lnSpc>
                <a:spcPct val="90000"/>
              </a:lnSpc>
              <a:spcAft>
                <a:spcPts val="600"/>
              </a:spcAft>
            </a:pPr>
            <a:r>
              <a:rPr lang="en-US" sz="2000" dirty="0"/>
              <a:t>Multi-factor authentication is an electronic authentication method in which a computer </a:t>
            </a:r>
            <a:r>
              <a:rPr lang="en-US" sz="2000" b="1" dirty="0"/>
              <a:t>user is granted access</a:t>
            </a:r>
            <a:r>
              <a:rPr lang="en-US" sz="2000" dirty="0"/>
              <a:t> to a website or application only after successfully </a:t>
            </a:r>
            <a:r>
              <a:rPr lang="en-US" sz="2000" b="1" dirty="0"/>
              <a:t>presenting two or more pieces of evidence</a:t>
            </a:r>
            <a:r>
              <a:rPr lang="en-US" sz="2000" dirty="0"/>
              <a:t> (or factors) to an authentication mechanism: knowledge (something the user and only the user knows), possession (something the user and only the user has), and inherence (something the user and only the user is). </a:t>
            </a:r>
          </a:p>
        </p:txBody>
      </p:sp>
      <p:pic>
        <p:nvPicPr>
          <p:cNvPr id="9" name="Picture 8" descr="A picture containing object, sitting, lamp, table&#10;&#10;Description automatically generated">
            <a:extLst>
              <a:ext uri="{FF2B5EF4-FFF2-40B4-BE49-F238E27FC236}">
                <a16:creationId xmlns:a16="http://schemas.microsoft.com/office/drawing/2014/main" id="{07F3F504-99D1-4F0C-B912-D1570C30A1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02466" y="4981800"/>
            <a:ext cx="909669" cy="1044435"/>
          </a:xfrm>
          <a:prstGeom prst="rect">
            <a:avLst/>
          </a:prstGeom>
        </p:spPr>
      </p:pic>
      <p:pic>
        <p:nvPicPr>
          <p:cNvPr id="14" name="Picture 13">
            <a:extLst>
              <a:ext uri="{FF2B5EF4-FFF2-40B4-BE49-F238E27FC236}">
                <a16:creationId xmlns:a16="http://schemas.microsoft.com/office/drawing/2014/main" id="{5FD1D288-751C-4EA8-8C05-26F48A369A96}"/>
              </a:ext>
            </a:extLst>
          </p:cNvPr>
          <p:cNvPicPr>
            <a:picLocks noChangeAspect="1"/>
          </p:cNvPicPr>
          <p:nvPr/>
        </p:nvPicPr>
        <p:blipFill>
          <a:blip r:embed="rId3"/>
          <a:stretch>
            <a:fillRect/>
          </a:stretch>
        </p:blipFill>
        <p:spPr>
          <a:xfrm>
            <a:off x="7883191" y="633619"/>
            <a:ext cx="3744704" cy="5495925"/>
          </a:xfrm>
          <a:prstGeom prst="rect">
            <a:avLst/>
          </a:prstGeom>
        </p:spPr>
      </p:pic>
    </p:spTree>
    <p:extLst>
      <p:ext uri="{BB962C8B-B14F-4D97-AF65-F5344CB8AC3E}">
        <p14:creationId xmlns:p14="http://schemas.microsoft.com/office/powerpoint/2010/main" val="28016574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FCBB4-34A8-462F-A784-E75FC0091FB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GB" sz="5200" kern="1200" dirty="0">
                <a:solidFill>
                  <a:schemeClr val="tx1"/>
                </a:solidFill>
                <a:latin typeface="+mj-lt"/>
                <a:ea typeface="+mj-ea"/>
                <a:cs typeface="+mj-cs"/>
              </a:rPr>
              <a:t>Conditional Access</a:t>
            </a:r>
            <a:endParaRPr lang="en-US" sz="5200" kern="1200" dirty="0">
              <a:solidFill>
                <a:schemeClr val="tx1"/>
              </a:solidFill>
              <a:latin typeface="+mj-lt"/>
              <a:ea typeface="+mj-ea"/>
              <a:cs typeface="+mj-cs"/>
            </a:endParaRPr>
          </a:p>
        </p:txBody>
      </p:sp>
      <p:pic>
        <p:nvPicPr>
          <p:cNvPr id="4" name="Picture 3" descr="A screenshot of a cell phone&#10;&#10;Description automatically generated">
            <a:extLst>
              <a:ext uri="{FF2B5EF4-FFF2-40B4-BE49-F238E27FC236}">
                <a16:creationId xmlns:a16="http://schemas.microsoft.com/office/drawing/2014/main" id="{EBAD50A7-193C-43C5-8D88-DE110BC799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41786"/>
            <a:ext cx="10512547" cy="4257583"/>
          </a:xfrm>
          <a:prstGeom prst="rect">
            <a:avLst/>
          </a:prstGeom>
        </p:spPr>
      </p:pic>
    </p:spTree>
    <p:extLst>
      <p:ext uri="{BB962C8B-B14F-4D97-AF65-F5344CB8AC3E}">
        <p14:creationId xmlns:p14="http://schemas.microsoft.com/office/powerpoint/2010/main" val="32332079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 name="Rectangle 8">
            <a:extLst>
              <a:ext uri="{FF2B5EF4-FFF2-40B4-BE49-F238E27FC236}">
                <a16:creationId xmlns:a16="http://schemas.microsoft.com/office/drawing/2014/main" id="{53F29798-D584-4792-9B62-3F5F5C36D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29FCBB4-34A8-462F-A784-E75FC0091FB4}"/>
              </a:ext>
            </a:extLst>
          </p:cNvPr>
          <p:cNvSpPr>
            <a:spLocks noGrp="1"/>
          </p:cNvSpPr>
          <p:nvPr>
            <p:ph type="title"/>
          </p:nvPr>
        </p:nvSpPr>
        <p:spPr>
          <a:xfrm>
            <a:off x="838200" y="184805"/>
            <a:ext cx="10515600" cy="1505883"/>
          </a:xfrm>
        </p:spPr>
        <p:txBody>
          <a:bodyPr vert="horz" lIns="91440" tIns="45720" rIns="91440" bIns="45720" rtlCol="0" anchor="ctr">
            <a:normAutofit/>
          </a:bodyPr>
          <a:lstStyle/>
          <a:p>
            <a:r>
              <a:rPr lang="en-US" sz="5200" kern="1200" dirty="0">
                <a:solidFill>
                  <a:schemeClr val="tx1"/>
                </a:solidFill>
                <a:latin typeface="+mj-lt"/>
                <a:ea typeface="+mj-ea"/>
                <a:cs typeface="+mj-cs"/>
              </a:rPr>
              <a:t>Common Use Cases</a:t>
            </a:r>
          </a:p>
        </p:txBody>
      </p:sp>
      <p:sp>
        <p:nvSpPr>
          <p:cNvPr id="10" name="TextBox 9">
            <a:extLst>
              <a:ext uri="{FF2B5EF4-FFF2-40B4-BE49-F238E27FC236}">
                <a16:creationId xmlns:a16="http://schemas.microsoft.com/office/drawing/2014/main" id="{375764BF-EC4E-4833-A1D0-138D765A1DF4}"/>
              </a:ext>
            </a:extLst>
          </p:cNvPr>
          <p:cNvSpPr txBox="1"/>
          <p:nvPr/>
        </p:nvSpPr>
        <p:spPr>
          <a:xfrm>
            <a:off x="781410" y="1619117"/>
            <a:ext cx="10629181" cy="391305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sz="2400" dirty="0"/>
              <a:t>Requiring multi-factor authentication for users with administrative roles</a:t>
            </a:r>
          </a:p>
          <a:p>
            <a:pPr marL="285750" indent="-285750">
              <a:lnSpc>
                <a:spcPct val="150000"/>
              </a:lnSpc>
              <a:buFont typeface="Arial" panose="020B0604020202020204" pitchFamily="34" charset="0"/>
              <a:buChar char="•"/>
            </a:pPr>
            <a:r>
              <a:rPr lang="en-US" sz="2400" dirty="0"/>
              <a:t>Requiring multi-factor authentication for Azure management tasks</a:t>
            </a:r>
          </a:p>
          <a:p>
            <a:pPr marL="285750" indent="-285750">
              <a:lnSpc>
                <a:spcPct val="150000"/>
              </a:lnSpc>
              <a:buFont typeface="Arial" panose="020B0604020202020204" pitchFamily="34" charset="0"/>
              <a:buChar char="•"/>
            </a:pPr>
            <a:r>
              <a:rPr lang="en-US" sz="2400" dirty="0"/>
              <a:t>Blocking sign-ins for users attempting to use legacy authentication protocols</a:t>
            </a:r>
          </a:p>
          <a:p>
            <a:pPr marL="285750" indent="-285750">
              <a:lnSpc>
                <a:spcPct val="150000"/>
              </a:lnSpc>
              <a:buFont typeface="Arial" panose="020B0604020202020204" pitchFamily="34" charset="0"/>
              <a:buChar char="•"/>
            </a:pPr>
            <a:r>
              <a:rPr lang="en-US" sz="2400" dirty="0"/>
              <a:t>Requiring trusted locations for Azure Multi-Factor Authentication registration</a:t>
            </a:r>
          </a:p>
          <a:p>
            <a:pPr marL="285750" indent="-285750">
              <a:lnSpc>
                <a:spcPct val="150000"/>
              </a:lnSpc>
              <a:buFont typeface="Arial" panose="020B0604020202020204" pitchFamily="34" charset="0"/>
              <a:buChar char="•"/>
            </a:pPr>
            <a:r>
              <a:rPr lang="en-US" sz="2400" dirty="0"/>
              <a:t>Blocking or granting access from specific locations</a:t>
            </a:r>
          </a:p>
          <a:p>
            <a:pPr marL="285750" indent="-285750">
              <a:lnSpc>
                <a:spcPct val="150000"/>
              </a:lnSpc>
              <a:buFont typeface="Arial" panose="020B0604020202020204" pitchFamily="34" charset="0"/>
              <a:buChar char="•"/>
            </a:pPr>
            <a:r>
              <a:rPr lang="en-US" sz="2400" dirty="0"/>
              <a:t>Blocking risky sign-in behaviors</a:t>
            </a:r>
          </a:p>
          <a:p>
            <a:pPr marL="285750" indent="-285750">
              <a:lnSpc>
                <a:spcPct val="150000"/>
              </a:lnSpc>
              <a:buFont typeface="Arial" panose="020B0604020202020204" pitchFamily="34" charset="0"/>
              <a:buChar char="•"/>
            </a:pPr>
            <a:r>
              <a:rPr lang="en-US" sz="2400" dirty="0"/>
              <a:t>Requiring organization-managed devices for specific applications</a:t>
            </a:r>
          </a:p>
        </p:txBody>
      </p:sp>
    </p:spTree>
    <p:extLst>
      <p:ext uri="{BB962C8B-B14F-4D97-AF65-F5344CB8AC3E}">
        <p14:creationId xmlns:p14="http://schemas.microsoft.com/office/powerpoint/2010/main" val="31497778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870A1295-61BC-4214-AA3E-D39667302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D9250C8-38AD-4E1F-854E-3E23B5EF7E98}"/>
              </a:ext>
            </a:extLst>
          </p:cNvPr>
          <p:cNvSpPr>
            <a:spLocks noGrp="1"/>
          </p:cNvSpPr>
          <p:nvPr>
            <p:ph type="title"/>
          </p:nvPr>
        </p:nvSpPr>
        <p:spPr>
          <a:xfrm>
            <a:off x="804672" y="5116529"/>
            <a:ext cx="3092398" cy="1000655"/>
          </a:xfrm>
        </p:spPr>
        <p:txBody>
          <a:bodyPr vert="horz" lIns="91440" tIns="45720" rIns="91440" bIns="45720" rtlCol="0" anchor="t">
            <a:normAutofit/>
          </a:bodyPr>
          <a:lstStyle/>
          <a:p>
            <a:r>
              <a:rPr lang="es-ES" sz="4000" dirty="0">
                <a:solidFill>
                  <a:schemeClr val="tx2"/>
                </a:solidFill>
              </a:rPr>
              <a:t>Our </a:t>
            </a:r>
            <a:r>
              <a:rPr lang="es-ES" sz="4000" dirty="0" err="1">
                <a:solidFill>
                  <a:schemeClr val="tx2"/>
                </a:solidFill>
              </a:rPr>
              <a:t>Scenario</a:t>
            </a:r>
            <a:endParaRPr lang="en-US" sz="4000" dirty="0">
              <a:solidFill>
                <a:schemeClr val="tx2"/>
              </a:solidFill>
            </a:endParaRPr>
          </a:p>
        </p:txBody>
      </p:sp>
      <p:pic>
        <p:nvPicPr>
          <p:cNvPr id="5" name="Picture 4" descr="A picture containing road, outdoor, nature, standing&#10;&#10;Description automatically generated">
            <a:extLst>
              <a:ext uri="{FF2B5EF4-FFF2-40B4-BE49-F238E27FC236}">
                <a16:creationId xmlns:a16="http://schemas.microsoft.com/office/drawing/2014/main" id="{099020BD-25E7-49ED-8688-600DA3D06956}"/>
              </a:ext>
            </a:extLst>
          </p:cNvPr>
          <p:cNvPicPr>
            <a:picLocks noChangeAspect="1"/>
          </p:cNvPicPr>
          <p:nvPr/>
        </p:nvPicPr>
        <p:blipFill rotWithShape="1">
          <a:blip r:embed="rId2">
            <a:extLst>
              <a:ext uri="{28A0092B-C50C-407E-A947-70E740481C1C}">
                <a14:useLocalDpi xmlns:a14="http://schemas.microsoft.com/office/drawing/2010/main" val="0"/>
              </a:ext>
            </a:extLst>
          </a:blip>
          <a:srcRect t="19791" b="18946"/>
          <a:stretch/>
        </p:blipFill>
        <p:spPr>
          <a:xfrm>
            <a:off x="-1" y="10"/>
            <a:ext cx="12192001" cy="4201449"/>
          </a:xfrm>
          <a:prstGeom prst="rect">
            <a:avLst/>
          </a:prstGeom>
        </p:spPr>
      </p:pic>
      <p:grpSp>
        <p:nvGrpSpPr>
          <p:cNvPr id="12" name="Group 11">
            <a:extLst>
              <a:ext uri="{FF2B5EF4-FFF2-40B4-BE49-F238E27FC236}">
                <a16:creationId xmlns:a16="http://schemas.microsoft.com/office/drawing/2014/main" id="{0B139475-2B26-4CA9-9413-DE741E49F7B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941813"/>
            <a:ext cx="12188952" cy="1828800"/>
            <a:chOff x="-305" y="3144820"/>
            <a:chExt cx="9182100" cy="1551136"/>
          </a:xfrm>
        </p:grpSpPr>
        <p:sp useBgFill="1">
          <p:nvSpPr>
            <p:cNvPr id="13" name="Freeform: Shape 12">
              <a:extLst>
                <a:ext uri="{FF2B5EF4-FFF2-40B4-BE49-F238E27FC236}">
                  <a16:creationId xmlns:a16="http://schemas.microsoft.com/office/drawing/2014/main" id="{16C6BF63-6277-4C39-BE5D-3C341662CE4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76854"/>
              <a:ext cx="9182100" cy="1019102"/>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sp>
          <p:nvSpPr>
            <p:cNvPr id="14" name="Freeform: Shape 13">
              <a:extLst>
                <a:ext uri="{FF2B5EF4-FFF2-40B4-BE49-F238E27FC236}">
                  <a16:creationId xmlns:a16="http://schemas.microsoft.com/office/drawing/2014/main" id="{6EA3BAD9-C130-4A9C-9086-20D132A6CF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44820"/>
              <a:ext cx="9182100" cy="932744"/>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2587D38B-9E07-4A8B-B285-5FEBF6A60D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80789"/>
              <a:ext cx="9182100" cy="544245"/>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w="9525"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5EF4DD4B-217B-4346-A2B8-4327936399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324550"/>
              <a:ext cx="9182100" cy="765639"/>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grpSp>
      <p:sp>
        <p:nvSpPr>
          <p:cNvPr id="6" name="TextBox 5">
            <a:extLst>
              <a:ext uri="{FF2B5EF4-FFF2-40B4-BE49-F238E27FC236}">
                <a16:creationId xmlns:a16="http://schemas.microsoft.com/office/drawing/2014/main" id="{AD0BFBBF-D378-47CE-ABBA-D093B2A029DB}"/>
              </a:ext>
            </a:extLst>
          </p:cNvPr>
          <p:cNvSpPr txBox="1"/>
          <p:nvPr/>
        </p:nvSpPr>
        <p:spPr>
          <a:xfrm>
            <a:off x="4763919" y="4287924"/>
            <a:ext cx="7030351" cy="2123658"/>
          </a:xfrm>
          <a:prstGeom prst="rect">
            <a:avLst/>
          </a:prstGeom>
          <a:noFill/>
        </p:spPr>
        <p:txBody>
          <a:bodyPr wrap="square" rtlCol="0">
            <a:spAutoFit/>
          </a:bodyPr>
          <a:lstStyle/>
          <a:p>
            <a:r>
              <a:rPr lang="es-ES" sz="2400" b="1" dirty="0"/>
              <a:t>Delos</a:t>
            </a:r>
            <a:r>
              <a:rPr lang="es-ES" dirty="0"/>
              <a:t> </a:t>
            </a:r>
            <a:r>
              <a:rPr lang="es-ES" dirty="0" err="1"/>
              <a:t>wants</a:t>
            </a:r>
            <a:r>
              <a:rPr lang="es-ES" dirty="0"/>
              <a:t> a new app </a:t>
            </a:r>
            <a:r>
              <a:rPr lang="es-ES" dirty="0" err="1"/>
              <a:t>to</a:t>
            </a:r>
            <a:r>
              <a:rPr lang="es-ES" dirty="0"/>
              <a:t> </a:t>
            </a:r>
            <a:r>
              <a:rPr lang="es-ES" dirty="0" err="1"/>
              <a:t>manage</a:t>
            </a:r>
            <a:r>
              <a:rPr lang="es-ES" dirty="0"/>
              <a:t> their Parks and Hosts. Most </a:t>
            </a:r>
            <a:r>
              <a:rPr lang="es-ES" dirty="0" err="1"/>
              <a:t>of</a:t>
            </a:r>
            <a:r>
              <a:rPr lang="es-ES" dirty="0"/>
              <a:t> the functionality will be read </a:t>
            </a:r>
            <a:r>
              <a:rPr lang="es-ES" dirty="0" err="1"/>
              <a:t>operations</a:t>
            </a:r>
            <a:r>
              <a:rPr lang="es-ES" dirty="0"/>
              <a:t> </a:t>
            </a:r>
            <a:r>
              <a:rPr lang="es-ES" dirty="0" err="1"/>
              <a:t>listing</a:t>
            </a:r>
            <a:r>
              <a:rPr lang="es-ES" dirty="0"/>
              <a:t> the different Parks they </a:t>
            </a:r>
            <a:r>
              <a:rPr lang="en-GB" dirty="0"/>
              <a:t>offered</a:t>
            </a:r>
            <a:r>
              <a:rPr lang="es-ES" dirty="0"/>
              <a:t>, and the Hosts working on them.</a:t>
            </a:r>
          </a:p>
          <a:p>
            <a:endParaRPr lang="es-ES" b="0" dirty="0"/>
          </a:p>
          <a:p>
            <a:r>
              <a:rPr lang="es-ES" b="0" dirty="0"/>
              <a:t>If a Host is </a:t>
            </a:r>
            <a:r>
              <a:rPr lang="es-ES" b="0" dirty="0" err="1"/>
              <a:t>malfunctioning</a:t>
            </a:r>
            <a:r>
              <a:rPr lang="es-ES" b="0" dirty="0"/>
              <a:t>, the app can </a:t>
            </a:r>
            <a:r>
              <a:rPr lang="es-ES" b="0" dirty="0" err="1"/>
              <a:t>claim</a:t>
            </a:r>
            <a:r>
              <a:rPr lang="es-ES" b="0" dirty="0"/>
              <a:t> for a </a:t>
            </a:r>
            <a:r>
              <a:rPr lang="es-ES" b="0" dirty="0" err="1"/>
              <a:t>repair</a:t>
            </a:r>
            <a:r>
              <a:rPr lang="es-ES" b="0" dirty="0"/>
              <a:t>, but this </a:t>
            </a:r>
            <a:r>
              <a:rPr lang="es-ES" b="0" dirty="0" err="1"/>
              <a:t>action</a:t>
            </a:r>
            <a:r>
              <a:rPr lang="es-ES" b="0" dirty="0"/>
              <a:t> </a:t>
            </a:r>
            <a:r>
              <a:rPr lang="es-ES" b="0" dirty="0" err="1"/>
              <a:t>involves</a:t>
            </a:r>
            <a:r>
              <a:rPr lang="es-ES" b="0" dirty="0"/>
              <a:t> the </a:t>
            </a:r>
            <a:r>
              <a:rPr lang="es-ES" b="0" dirty="0" err="1"/>
              <a:t>Engineering</a:t>
            </a:r>
            <a:r>
              <a:rPr lang="es-ES" b="0" dirty="0"/>
              <a:t> team, so they want </a:t>
            </a:r>
            <a:r>
              <a:rPr lang="es-ES" b="0" dirty="0" err="1"/>
              <a:t>Multi-factor</a:t>
            </a:r>
            <a:r>
              <a:rPr lang="es-ES" b="0" dirty="0"/>
              <a:t> </a:t>
            </a:r>
            <a:r>
              <a:rPr lang="es-ES" b="0" dirty="0" err="1"/>
              <a:t>Authentication</a:t>
            </a:r>
            <a:r>
              <a:rPr lang="es-ES" b="0" dirty="0"/>
              <a:t> for that </a:t>
            </a:r>
            <a:r>
              <a:rPr lang="es-ES" b="0" dirty="0" err="1"/>
              <a:t>action</a:t>
            </a:r>
            <a:r>
              <a:rPr lang="es-ES" b="0" dirty="0"/>
              <a:t>.</a:t>
            </a:r>
            <a:endParaRPr lang="es-ES" dirty="0"/>
          </a:p>
        </p:txBody>
      </p:sp>
      <p:sp>
        <p:nvSpPr>
          <p:cNvPr id="8" name="Rectangle 7">
            <a:extLst>
              <a:ext uri="{FF2B5EF4-FFF2-40B4-BE49-F238E27FC236}">
                <a16:creationId xmlns:a16="http://schemas.microsoft.com/office/drawing/2014/main" id="{9CD51125-4149-4AED-89D5-F0A1EF13EE16}"/>
              </a:ext>
            </a:extLst>
          </p:cNvPr>
          <p:cNvSpPr/>
          <p:nvPr/>
        </p:nvSpPr>
        <p:spPr>
          <a:xfrm>
            <a:off x="4554087" y="4341938"/>
            <a:ext cx="71999" cy="2031325"/>
          </a:xfrm>
          <a:prstGeom prst="rect">
            <a:avLst/>
          </a:prstGeom>
          <a:solidFill>
            <a:srgbClr val="561B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365810"/>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433</TotalTime>
  <Words>743</Words>
  <Application>Microsoft Office PowerPoint</Application>
  <PresentationFormat>Widescreen</PresentationFormat>
  <Paragraphs>81</Paragraphs>
  <Slides>17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17</vt:i4>
      </vt:variant>
    </vt:vector>
  </HeadingPairs>
  <TitlesOfParts>
    <vt:vector size="24" baseType="lpstr">
      <vt:lpstr>Arial</vt:lpstr>
      <vt:lpstr>Calibri</vt:lpstr>
      <vt:lpstr>Calibri Light</vt:lpstr>
      <vt:lpstr>Helvetica</vt:lpstr>
      <vt:lpstr>Raleway</vt:lpstr>
      <vt:lpstr>Segoe UI</vt:lpstr>
      <vt:lpstr>Tema de Office</vt:lpstr>
      <vt:lpstr>PowerPoint Presentation</vt:lpstr>
      <vt:lpstr>PowerPoint Presentation</vt:lpstr>
      <vt:lpstr>Sponsors</vt:lpstr>
      <vt:lpstr>Azure AD MFA + Conditional Access for Developers</vt:lpstr>
      <vt:lpstr>PowerPoint Presentation</vt:lpstr>
      <vt:lpstr>PowerPoint Presentation</vt:lpstr>
      <vt:lpstr>Conditional Access</vt:lpstr>
      <vt:lpstr>Common Use Cases</vt:lpstr>
      <vt:lpstr>Our Scenario</vt:lpstr>
      <vt:lpstr>PowerPoint Presentation</vt:lpstr>
      <vt:lpstr>PowerPoint Presentation</vt:lpstr>
      <vt:lpstr>Securing Web / Api with Azure Active Directory</vt:lpstr>
      <vt:lpstr>PowerPoint Presentation</vt:lpstr>
      <vt:lpstr>https://github.com/luismanez/netcoreconfvirtual2</vt:lpstr>
      <vt:lpstr>PowerPoint Presentation</vt:lpstr>
      <vt:lpstr>Sponsors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Mañez</dc:creator>
  <cp:lastModifiedBy>Luis Mañez</cp:lastModifiedBy>
  <cp:revision>1</cp:revision>
  <dcterms:created xsi:type="dcterms:W3CDTF">2020-09-25T08:47:25Z</dcterms:created>
  <dcterms:modified xsi:type="dcterms:W3CDTF">2020-09-26T18:03:43Z</dcterms:modified>
</cp:coreProperties>
</file>